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704"/>
  </p:normalViewPr>
  <p:slideViewPr>
    <p:cSldViewPr snapToGrid="0" snapToObjects="1" showGuides="1">
      <p:cViewPr varScale="1">
        <p:scale>
          <a:sx n="186" d="100"/>
          <a:sy n="186" d="100"/>
        </p:scale>
        <p:origin x="116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Briana Lambrecht</dc:creator>
  <cp:lastModifiedBy>Briana Lambrecht</cp:lastModifiedBy>
  <cp:revision>29</cp:revision>
  <dcterms:created xsi:type="dcterms:W3CDTF">2015-07-23T16:21:29Z</dcterms:created>
  <dcterms:modified xsi:type="dcterms:W3CDTF">2015-08-04T18:36:35Z</dcterms:modified>
</cp:coreProperties>
</file>