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81" r:id="rId5"/>
    <p:sldId id="287" r:id="rId6"/>
    <p:sldId id="293" r:id="rId7"/>
    <p:sldId id="256" r:id="rId8"/>
    <p:sldId id="263" r:id="rId9"/>
    <p:sldId id="269" r:id="rId10"/>
    <p:sldId id="261" r:id="rId11"/>
    <p:sldId id="265" r:id="rId12"/>
    <p:sldId id="277" r:id="rId13"/>
    <p:sldId id="271" r:id="rId14"/>
    <p:sldId id="274" r:id="rId15"/>
    <p:sldId id="264" r:id="rId16"/>
    <p:sldId id="270" r:id="rId17"/>
    <p:sldId id="268" r:id="rId18"/>
    <p:sldId id="276" r:id="rId19"/>
    <p:sldId id="266" r:id="rId20"/>
    <p:sldId id="259" r:id="rId21"/>
    <p:sldId id="257" r:id="rId22"/>
    <p:sldId id="280" r:id="rId23"/>
    <p:sldId id="292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6">
          <p15:clr>
            <a:srgbClr val="A4A3A4"/>
          </p15:clr>
        </p15:guide>
        <p15:guide id="2" pos="20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4" autoAdjust="0"/>
    <p:restoredTop sz="94675" autoAdjust="0"/>
  </p:normalViewPr>
  <p:slideViewPr>
    <p:cSldViewPr snapToGrid="0" snapToObjects="1">
      <p:cViewPr varScale="1">
        <p:scale>
          <a:sx n="67" d="100"/>
          <a:sy n="67" d="100"/>
        </p:scale>
        <p:origin x="1230" y="60"/>
      </p:cViewPr>
      <p:guideLst>
        <p:guide orient="horz" pos="1466"/>
        <p:guide pos="20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79EB7-10F1-7A4C-B3E2-BEE7B8167595}" type="datetime1">
              <a:rPr lang="en-US" smtClean="0"/>
              <a:t>8/27/2015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04B79-28F3-9242-BAEF-391AD4F20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46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829BF-A005-514E-9C17-051030350BD0}" type="datetime1">
              <a:rPr lang="en-US" smtClean="0"/>
              <a:t>8/27/2015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D8C25-DD5F-1046-A44B-92F148938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11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7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0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2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0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9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72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8C25-DD5F-1046-A44B-92F1489385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7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3678-C379-7F4C-8936-F410D7FCEA06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0346A-3656-1E45-A18B-DFA6D94B6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74" y="1925109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0">
        <p:fade/>
      </p:transition>
    </mc:Choice>
    <mc:Fallback xmlns="">
      <p:transition xmlns:p14="http://schemas.microsoft.com/office/powerpoint/2010/main" spd="med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ackopacit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010912"/>
            <a:ext cx="9249816" cy="1847088"/>
          </a:xfrm>
          <a:prstGeom prst="rect">
            <a:avLst/>
          </a:prstGeom>
        </p:spPr>
      </p:pic>
      <p:pic>
        <p:nvPicPr>
          <p:cNvPr id="7" name="Picture 6" descr="WELSlogo_reverse_prin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1993" y="5346261"/>
            <a:ext cx="65226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TWO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NATIONAL PASTORS SERVE THE APACHE PEOPLE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3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blackopacit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986528"/>
            <a:ext cx="9249816" cy="1871472"/>
          </a:xfrm>
          <a:prstGeom prst="rect">
            <a:avLst/>
          </a:prstGeom>
        </p:spPr>
      </p:pic>
      <p:pic>
        <p:nvPicPr>
          <p:cNvPr id="10" name="Picture 9" descr="WELSlogo_reverse_prin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617" y="5161595"/>
            <a:ext cx="6676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EIGHT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ORGANIZED </a:t>
            </a:r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CONGREGATIONS</a:t>
            </a:r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20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ackopacit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08" y="5266944"/>
            <a:ext cx="9249816" cy="1591056"/>
          </a:xfrm>
          <a:prstGeom prst="rect">
            <a:avLst/>
          </a:prstGeom>
        </p:spPr>
      </p:pic>
      <p:pic>
        <p:nvPicPr>
          <p:cNvPr id="10" name="Picture 9" descr="WELSlogo_reverse_prin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799" y="5848884"/>
            <a:ext cx="1677708" cy="57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5320" y="5650943"/>
            <a:ext cx="7281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TWO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LUTHERAN SCHOOLS</a:t>
            </a:r>
          </a:p>
        </p:txBody>
      </p:sp>
    </p:spTree>
    <p:extLst>
      <p:ext uri="{BB962C8B-B14F-4D97-AF65-F5344CB8AC3E}">
        <p14:creationId xmlns:p14="http://schemas.microsoft.com/office/powerpoint/2010/main" val="30345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WELSlogo_reverse_prin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ackopacit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791456"/>
            <a:ext cx="9143999" cy="2066544"/>
          </a:xfrm>
          <a:prstGeom prst="rect">
            <a:avLst/>
          </a:prstGeom>
        </p:spPr>
      </p:pic>
      <p:pic>
        <p:nvPicPr>
          <p:cNvPr id="8" name="Picture 7" descr="WELSlogo_reverse_prin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810" y="5079239"/>
            <a:ext cx="5829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NINE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TEACHERS, </a:t>
            </a:r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THREE</a:t>
            </a:r>
            <a:r>
              <a:rPr lang="en-US" sz="32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OF THEM APACHE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6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ackopacit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88992"/>
            <a:ext cx="9143999" cy="1969008"/>
          </a:xfrm>
          <a:prstGeom prst="rect">
            <a:avLst/>
          </a:prstGeom>
        </p:spPr>
      </p:pic>
      <p:pic>
        <p:nvPicPr>
          <p:cNvPr id="8" name="Picture 7" descr="WELSlogo_reverse_prin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104" y="5121078"/>
            <a:ext cx="82417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APACHE MINISTRY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/>
            </a:r>
            <a:b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IS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CHANGING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97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blackopacit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59810"/>
            <a:ext cx="9143999" cy="2398190"/>
          </a:xfrm>
          <a:prstGeom prst="rect">
            <a:avLst/>
          </a:prstGeom>
        </p:spPr>
      </p:pic>
      <p:pic>
        <p:nvPicPr>
          <p:cNvPr id="6" name="Picture 5" descr="WELSlogo_reverse_prin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360" y="4789265"/>
            <a:ext cx="6350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NATIVE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AMERICANS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ARE BECOMING LEADERS OF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THEIR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CHURCH</a:t>
            </a:r>
          </a:p>
        </p:txBody>
      </p:sp>
    </p:spTree>
    <p:extLst>
      <p:ext uri="{BB962C8B-B14F-4D97-AF65-F5344CB8AC3E}">
        <p14:creationId xmlns:p14="http://schemas.microsoft.com/office/powerpoint/2010/main" val="285723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WELSlogo_reverse_prin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WELSlogo_reverse_prin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7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blackopacit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15840"/>
            <a:ext cx="9249816" cy="2042160"/>
          </a:xfrm>
          <a:prstGeom prst="rect">
            <a:avLst/>
          </a:prstGeom>
        </p:spPr>
      </p:pic>
      <p:pic>
        <p:nvPicPr>
          <p:cNvPr id="4" name="Picture 3" descr="WELSlogo_reverse_prin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723" y="5155848"/>
            <a:ext cx="7378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FUTURE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APACHE EVANGELISTS, TEACHERS, AND PASTORS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22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Freeform 7"/>
          <p:cNvSpPr>
            <a:spLocks noEditPoints="1"/>
          </p:cNvSpPr>
          <p:nvPr/>
        </p:nvSpPr>
        <p:spPr bwMode="auto">
          <a:xfrm>
            <a:off x="515410" y="965014"/>
            <a:ext cx="952500" cy="777875"/>
          </a:xfrm>
          <a:custGeom>
            <a:avLst/>
            <a:gdLst>
              <a:gd name="T0" fmla="*/ 143 w 310"/>
              <a:gd name="T1" fmla="*/ 50 h 242"/>
              <a:gd name="T2" fmla="*/ 85 w 310"/>
              <a:gd name="T3" fmla="*/ 103 h 242"/>
              <a:gd name="T4" fmla="*/ 137 w 310"/>
              <a:gd name="T5" fmla="*/ 103 h 242"/>
              <a:gd name="T6" fmla="*/ 137 w 310"/>
              <a:gd name="T7" fmla="*/ 242 h 242"/>
              <a:gd name="T8" fmla="*/ 0 w 310"/>
              <a:gd name="T9" fmla="*/ 242 h 242"/>
              <a:gd name="T10" fmla="*/ 0 w 310"/>
              <a:gd name="T11" fmla="*/ 132 h 242"/>
              <a:gd name="T12" fmla="*/ 133 w 310"/>
              <a:gd name="T13" fmla="*/ 0 h 242"/>
              <a:gd name="T14" fmla="*/ 143 w 310"/>
              <a:gd name="T15" fmla="*/ 50 h 242"/>
              <a:gd name="T16" fmla="*/ 310 w 310"/>
              <a:gd name="T17" fmla="*/ 50 h 242"/>
              <a:gd name="T18" fmla="*/ 252 w 310"/>
              <a:gd name="T19" fmla="*/ 103 h 242"/>
              <a:gd name="T20" fmla="*/ 303 w 310"/>
              <a:gd name="T21" fmla="*/ 103 h 242"/>
              <a:gd name="T22" fmla="*/ 303 w 310"/>
              <a:gd name="T23" fmla="*/ 242 h 242"/>
              <a:gd name="T24" fmla="*/ 167 w 310"/>
              <a:gd name="T25" fmla="*/ 242 h 242"/>
              <a:gd name="T26" fmla="*/ 167 w 310"/>
              <a:gd name="T27" fmla="*/ 132 h 242"/>
              <a:gd name="T28" fmla="*/ 299 w 310"/>
              <a:gd name="T29" fmla="*/ 0 h 242"/>
              <a:gd name="T30" fmla="*/ 310 w 310"/>
              <a:gd name="T31" fmla="*/ 5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242">
                <a:moveTo>
                  <a:pt x="143" y="50"/>
                </a:moveTo>
                <a:cubicBezTo>
                  <a:pt x="104" y="55"/>
                  <a:pt x="85" y="73"/>
                  <a:pt x="85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242"/>
                  <a:pt x="137" y="242"/>
                  <a:pt x="137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36"/>
                  <a:pt x="54" y="4"/>
                  <a:pt x="133" y="0"/>
                </a:cubicBezTo>
                <a:lnTo>
                  <a:pt x="143" y="50"/>
                </a:lnTo>
                <a:close/>
                <a:moveTo>
                  <a:pt x="310" y="50"/>
                </a:moveTo>
                <a:cubicBezTo>
                  <a:pt x="271" y="55"/>
                  <a:pt x="252" y="73"/>
                  <a:pt x="252" y="103"/>
                </a:cubicBezTo>
                <a:cubicBezTo>
                  <a:pt x="303" y="103"/>
                  <a:pt x="303" y="103"/>
                  <a:pt x="303" y="103"/>
                </a:cubicBezTo>
                <a:cubicBezTo>
                  <a:pt x="303" y="242"/>
                  <a:pt x="303" y="242"/>
                  <a:pt x="303" y="242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7" y="132"/>
                  <a:pt x="167" y="132"/>
                  <a:pt x="167" y="132"/>
                </a:cubicBezTo>
                <a:cubicBezTo>
                  <a:pt x="167" y="36"/>
                  <a:pt x="221" y="4"/>
                  <a:pt x="299" y="0"/>
                </a:cubicBezTo>
                <a:lnTo>
                  <a:pt x="310" y="50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22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 rot="10800000">
            <a:off x="7675556" y="4404174"/>
            <a:ext cx="954088" cy="777875"/>
          </a:xfrm>
          <a:custGeom>
            <a:avLst/>
            <a:gdLst>
              <a:gd name="T0" fmla="*/ 143 w 310"/>
              <a:gd name="T1" fmla="*/ 50 h 242"/>
              <a:gd name="T2" fmla="*/ 85 w 310"/>
              <a:gd name="T3" fmla="*/ 103 h 242"/>
              <a:gd name="T4" fmla="*/ 137 w 310"/>
              <a:gd name="T5" fmla="*/ 103 h 242"/>
              <a:gd name="T6" fmla="*/ 137 w 310"/>
              <a:gd name="T7" fmla="*/ 242 h 242"/>
              <a:gd name="T8" fmla="*/ 0 w 310"/>
              <a:gd name="T9" fmla="*/ 242 h 242"/>
              <a:gd name="T10" fmla="*/ 0 w 310"/>
              <a:gd name="T11" fmla="*/ 132 h 242"/>
              <a:gd name="T12" fmla="*/ 133 w 310"/>
              <a:gd name="T13" fmla="*/ 0 h 242"/>
              <a:gd name="T14" fmla="*/ 143 w 310"/>
              <a:gd name="T15" fmla="*/ 50 h 242"/>
              <a:gd name="T16" fmla="*/ 310 w 310"/>
              <a:gd name="T17" fmla="*/ 50 h 242"/>
              <a:gd name="T18" fmla="*/ 252 w 310"/>
              <a:gd name="T19" fmla="*/ 103 h 242"/>
              <a:gd name="T20" fmla="*/ 303 w 310"/>
              <a:gd name="T21" fmla="*/ 103 h 242"/>
              <a:gd name="T22" fmla="*/ 303 w 310"/>
              <a:gd name="T23" fmla="*/ 242 h 242"/>
              <a:gd name="T24" fmla="*/ 167 w 310"/>
              <a:gd name="T25" fmla="*/ 242 h 242"/>
              <a:gd name="T26" fmla="*/ 167 w 310"/>
              <a:gd name="T27" fmla="*/ 132 h 242"/>
              <a:gd name="T28" fmla="*/ 299 w 310"/>
              <a:gd name="T29" fmla="*/ 0 h 242"/>
              <a:gd name="T30" fmla="*/ 310 w 310"/>
              <a:gd name="T31" fmla="*/ 5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242">
                <a:moveTo>
                  <a:pt x="143" y="50"/>
                </a:moveTo>
                <a:cubicBezTo>
                  <a:pt x="104" y="55"/>
                  <a:pt x="85" y="73"/>
                  <a:pt x="85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242"/>
                  <a:pt x="137" y="242"/>
                  <a:pt x="137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36"/>
                  <a:pt x="54" y="4"/>
                  <a:pt x="133" y="0"/>
                </a:cubicBezTo>
                <a:lnTo>
                  <a:pt x="143" y="50"/>
                </a:lnTo>
                <a:close/>
                <a:moveTo>
                  <a:pt x="310" y="50"/>
                </a:moveTo>
                <a:cubicBezTo>
                  <a:pt x="271" y="55"/>
                  <a:pt x="252" y="73"/>
                  <a:pt x="252" y="103"/>
                </a:cubicBezTo>
                <a:cubicBezTo>
                  <a:pt x="303" y="103"/>
                  <a:pt x="303" y="103"/>
                  <a:pt x="303" y="103"/>
                </a:cubicBezTo>
                <a:cubicBezTo>
                  <a:pt x="303" y="242"/>
                  <a:pt x="303" y="242"/>
                  <a:pt x="303" y="242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7" y="132"/>
                  <a:pt x="167" y="132"/>
                  <a:pt x="167" y="132"/>
                </a:cubicBezTo>
                <a:cubicBezTo>
                  <a:pt x="167" y="36"/>
                  <a:pt x="221" y="4"/>
                  <a:pt x="299" y="0"/>
                </a:cubicBezTo>
                <a:lnTo>
                  <a:pt x="310" y="50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22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7577" y="1420107"/>
            <a:ext cx="779633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 Light" charset="0"/>
                <a:ea typeface="ＭＳ Ｐゴシック" charset="0"/>
              </a:defRPr>
            </a:lvl9pPr>
          </a:lstStyle>
          <a:p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PLEASE PRAY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for the leaders of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the Apache churches;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that the members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continue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to find ways to serve those locked in cycles of addiction, poverty and despair; and that God would bless the many laymen and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laywomen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who help with these vital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ministries locations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656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Freeform 7"/>
          <p:cNvSpPr>
            <a:spLocks noEditPoints="1"/>
          </p:cNvSpPr>
          <p:nvPr/>
        </p:nvSpPr>
        <p:spPr bwMode="auto">
          <a:xfrm>
            <a:off x="558274" y="965014"/>
            <a:ext cx="952500" cy="777875"/>
          </a:xfrm>
          <a:custGeom>
            <a:avLst/>
            <a:gdLst>
              <a:gd name="T0" fmla="*/ 143 w 310"/>
              <a:gd name="T1" fmla="*/ 50 h 242"/>
              <a:gd name="T2" fmla="*/ 85 w 310"/>
              <a:gd name="T3" fmla="*/ 103 h 242"/>
              <a:gd name="T4" fmla="*/ 137 w 310"/>
              <a:gd name="T5" fmla="*/ 103 h 242"/>
              <a:gd name="T6" fmla="*/ 137 w 310"/>
              <a:gd name="T7" fmla="*/ 242 h 242"/>
              <a:gd name="T8" fmla="*/ 0 w 310"/>
              <a:gd name="T9" fmla="*/ 242 h 242"/>
              <a:gd name="T10" fmla="*/ 0 w 310"/>
              <a:gd name="T11" fmla="*/ 132 h 242"/>
              <a:gd name="T12" fmla="*/ 133 w 310"/>
              <a:gd name="T13" fmla="*/ 0 h 242"/>
              <a:gd name="T14" fmla="*/ 143 w 310"/>
              <a:gd name="T15" fmla="*/ 50 h 242"/>
              <a:gd name="T16" fmla="*/ 310 w 310"/>
              <a:gd name="T17" fmla="*/ 50 h 242"/>
              <a:gd name="T18" fmla="*/ 252 w 310"/>
              <a:gd name="T19" fmla="*/ 103 h 242"/>
              <a:gd name="T20" fmla="*/ 303 w 310"/>
              <a:gd name="T21" fmla="*/ 103 h 242"/>
              <a:gd name="T22" fmla="*/ 303 w 310"/>
              <a:gd name="T23" fmla="*/ 242 h 242"/>
              <a:gd name="T24" fmla="*/ 167 w 310"/>
              <a:gd name="T25" fmla="*/ 242 h 242"/>
              <a:gd name="T26" fmla="*/ 167 w 310"/>
              <a:gd name="T27" fmla="*/ 132 h 242"/>
              <a:gd name="T28" fmla="*/ 299 w 310"/>
              <a:gd name="T29" fmla="*/ 0 h 242"/>
              <a:gd name="T30" fmla="*/ 310 w 310"/>
              <a:gd name="T31" fmla="*/ 5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242">
                <a:moveTo>
                  <a:pt x="143" y="50"/>
                </a:moveTo>
                <a:cubicBezTo>
                  <a:pt x="104" y="55"/>
                  <a:pt x="85" y="73"/>
                  <a:pt x="85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242"/>
                  <a:pt x="137" y="242"/>
                  <a:pt x="137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36"/>
                  <a:pt x="54" y="4"/>
                  <a:pt x="133" y="0"/>
                </a:cubicBezTo>
                <a:lnTo>
                  <a:pt x="143" y="50"/>
                </a:lnTo>
                <a:close/>
                <a:moveTo>
                  <a:pt x="310" y="50"/>
                </a:moveTo>
                <a:cubicBezTo>
                  <a:pt x="271" y="55"/>
                  <a:pt x="252" y="73"/>
                  <a:pt x="252" y="103"/>
                </a:cubicBezTo>
                <a:cubicBezTo>
                  <a:pt x="303" y="103"/>
                  <a:pt x="303" y="103"/>
                  <a:pt x="303" y="103"/>
                </a:cubicBezTo>
                <a:cubicBezTo>
                  <a:pt x="303" y="242"/>
                  <a:pt x="303" y="242"/>
                  <a:pt x="303" y="242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7" y="132"/>
                  <a:pt x="167" y="132"/>
                  <a:pt x="167" y="132"/>
                </a:cubicBezTo>
                <a:cubicBezTo>
                  <a:pt x="167" y="36"/>
                  <a:pt x="221" y="4"/>
                  <a:pt x="299" y="0"/>
                </a:cubicBezTo>
                <a:lnTo>
                  <a:pt x="310" y="50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22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 rot="10800000">
            <a:off x="7065997" y="4989961"/>
            <a:ext cx="954088" cy="777875"/>
          </a:xfrm>
          <a:custGeom>
            <a:avLst/>
            <a:gdLst>
              <a:gd name="T0" fmla="*/ 143 w 310"/>
              <a:gd name="T1" fmla="*/ 50 h 242"/>
              <a:gd name="T2" fmla="*/ 85 w 310"/>
              <a:gd name="T3" fmla="*/ 103 h 242"/>
              <a:gd name="T4" fmla="*/ 137 w 310"/>
              <a:gd name="T5" fmla="*/ 103 h 242"/>
              <a:gd name="T6" fmla="*/ 137 w 310"/>
              <a:gd name="T7" fmla="*/ 242 h 242"/>
              <a:gd name="T8" fmla="*/ 0 w 310"/>
              <a:gd name="T9" fmla="*/ 242 h 242"/>
              <a:gd name="T10" fmla="*/ 0 w 310"/>
              <a:gd name="T11" fmla="*/ 132 h 242"/>
              <a:gd name="T12" fmla="*/ 133 w 310"/>
              <a:gd name="T13" fmla="*/ 0 h 242"/>
              <a:gd name="T14" fmla="*/ 143 w 310"/>
              <a:gd name="T15" fmla="*/ 50 h 242"/>
              <a:gd name="T16" fmla="*/ 310 w 310"/>
              <a:gd name="T17" fmla="*/ 50 h 242"/>
              <a:gd name="T18" fmla="*/ 252 w 310"/>
              <a:gd name="T19" fmla="*/ 103 h 242"/>
              <a:gd name="T20" fmla="*/ 303 w 310"/>
              <a:gd name="T21" fmla="*/ 103 h 242"/>
              <a:gd name="T22" fmla="*/ 303 w 310"/>
              <a:gd name="T23" fmla="*/ 242 h 242"/>
              <a:gd name="T24" fmla="*/ 167 w 310"/>
              <a:gd name="T25" fmla="*/ 242 h 242"/>
              <a:gd name="T26" fmla="*/ 167 w 310"/>
              <a:gd name="T27" fmla="*/ 132 h 242"/>
              <a:gd name="T28" fmla="*/ 299 w 310"/>
              <a:gd name="T29" fmla="*/ 0 h 242"/>
              <a:gd name="T30" fmla="*/ 310 w 310"/>
              <a:gd name="T31" fmla="*/ 5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242">
                <a:moveTo>
                  <a:pt x="143" y="50"/>
                </a:moveTo>
                <a:cubicBezTo>
                  <a:pt x="104" y="55"/>
                  <a:pt x="85" y="73"/>
                  <a:pt x="85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242"/>
                  <a:pt x="137" y="242"/>
                  <a:pt x="137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36"/>
                  <a:pt x="54" y="4"/>
                  <a:pt x="133" y="0"/>
                </a:cubicBezTo>
                <a:lnTo>
                  <a:pt x="143" y="50"/>
                </a:lnTo>
                <a:close/>
                <a:moveTo>
                  <a:pt x="310" y="50"/>
                </a:moveTo>
                <a:cubicBezTo>
                  <a:pt x="271" y="55"/>
                  <a:pt x="252" y="73"/>
                  <a:pt x="252" y="103"/>
                </a:cubicBezTo>
                <a:cubicBezTo>
                  <a:pt x="303" y="103"/>
                  <a:pt x="303" y="103"/>
                  <a:pt x="303" y="103"/>
                </a:cubicBezTo>
                <a:cubicBezTo>
                  <a:pt x="303" y="242"/>
                  <a:pt x="303" y="242"/>
                  <a:pt x="303" y="242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7" y="132"/>
                  <a:pt x="167" y="132"/>
                  <a:pt x="167" y="132"/>
                </a:cubicBezTo>
                <a:cubicBezTo>
                  <a:pt x="167" y="36"/>
                  <a:pt x="221" y="4"/>
                  <a:pt x="299" y="0"/>
                </a:cubicBezTo>
                <a:lnTo>
                  <a:pt x="310" y="50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22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857" y="1439333"/>
            <a:ext cx="3760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Apacheland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is featured in the September 2015 issue of </a:t>
            </a:r>
            <a:r>
              <a:rPr lang="en-US" sz="28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Forward in Christ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magazine.</a:t>
            </a:r>
          </a:p>
          <a:p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Find out more at www.wels.net/</a:t>
            </a:r>
          </a:p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forwardinchrist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965014"/>
            <a:ext cx="3714750" cy="482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74" y="1925109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Freeform 7"/>
          <p:cNvSpPr>
            <a:spLocks noEditPoints="1"/>
          </p:cNvSpPr>
          <p:nvPr/>
        </p:nvSpPr>
        <p:spPr bwMode="auto">
          <a:xfrm>
            <a:off x="686861" y="1400872"/>
            <a:ext cx="952500" cy="777875"/>
          </a:xfrm>
          <a:custGeom>
            <a:avLst/>
            <a:gdLst>
              <a:gd name="T0" fmla="*/ 143 w 310"/>
              <a:gd name="T1" fmla="*/ 50 h 242"/>
              <a:gd name="T2" fmla="*/ 85 w 310"/>
              <a:gd name="T3" fmla="*/ 103 h 242"/>
              <a:gd name="T4" fmla="*/ 137 w 310"/>
              <a:gd name="T5" fmla="*/ 103 h 242"/>
              <a:gd name="T6" fmla="*/ 137 w 310"/>
              <a:gd name="T7" fmla="*/ 242 h 242"/>
              <a:gd name="T8" fmla="*/ 0 w 310"/>
              <a:gd name="T9" fmla="*/ 242 h 242"/>
              <a:gd name="T10" fmla="*/ 0 w 310"/>
              <a:gd name="T11" fmla="*/ 132 h 242"/>
              <a:gd name="T12" fmla="*/ 133 w 310"/>
              <a:gd name="T13" fmla="*/ 0 h 242"/>
              <a:gd name="T14" fmla="*/ 143 w 310"/>
              <a:gd name="T15" fmla="*/ 50 h 242"/>
              <a:gd name="T16" fmla="*/ 310 w 310"/>
              <a:gd name="T17" fmla="*/ 50 h 242"/>
              <a:gd name="T18" fmla="*/ 252 w 310"/>
              <a:gd name="T19" fmla="*/ 103 h 242"/>
              <a:gd name="T20" fmla="*/ 303 w 310"/>
              <a:gd name="T21" fmla="*/ 103 h 242"/>
              <a:gd name="T22" fmla="*/ 303 w 310"/>
              <a:gd name="T23" fmla="*/ 242 h 242"/>
              <a:gd name="T24" fmla="*/ 167 w 310"/>
              <a:gd name="T25" fmla="*/ 242 h 242"/>
              <a:gd name="T26" fmla="*/ 167 w 310"/>
              <a:gd name="T27" fmla="*/ 132 h 242"/>
              <a:gd name="T28" fmla="*/ 299 w 310"/>
              <a:gd name="T29" fmla="*/ 0 h 242"/>
              <a:gd name="T30" fmla="*/ 310 w 310"/>
              <a:gd name="T31" fmla="*/ 5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242">
                <a:moveTo>
                  <a:pt x="143" y="50"/>
                </a:moveTo>
                <a:cubicBezTo>
                  <a:pt x="104" y="55"/>
                  <a:pt x="85" y="73"/>
                  <a:pt x="85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242"/>
                  <a:pt x="137" y="242"/>
                  <a:pt x="137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36"/>
                  <a:pt x="54" y="4"/>
                  <a:pt x="133" y="0"/>
                </a:cubicBezTo>
                <a:lnTo>
                  <a:pt x="143" y="50"/>
                </a:lnTo>
                <a:close/>
                <a:moveTo>
                  <a:pt x="310" y="50"/>
                </a:moveTo>
                <a:cubicBezTo>
                  <a:pt x="271" y="55"/>
                  <a:pt x="252" y="73"/>
                  <a:pt x="252" y="103"/>
                </a:cubicBezTo>
                <a:cubicBezTo>
                  <a:pt x="303" y="103"/>
                  <a:pt x="303" y="103"/>
                  <a:pt x="303" y="103"/>
                </a:cubicBezTo>
                <a:cubicBezTo>
                  <a:pt x="303" y="242"/>
                  <a:pt x="303" y="242"/>
                  <a:pt x="303" y="242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7" y="132"/>
                  <a:pt x="167" y="132"/>
                  <a:pt x="167" y="132"/>
                </a:cubicBezTo>
                <a:cubicBezTo>
                  <a:pt x="167" y="36"/>
                  <a:pt x="221" y="4"/>
                  <a:pt x="299" y="0"/>
                </a:cubicBezTo>
                <a:lnTo>
                  <a:pt x="310" y="50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22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 rot="10800000">
            <a:off x="7746569" y="4047869"/>
            <a:ext cx="954088" cy="777875"/>
          </a:xfrm>
          <a:custGeom>
            <a:avLst/>
            <a:gdLst>
              <a:gd name="T0" fmla="*/ 143 w 310"/>
              <a:gd name="T1" fmla="*/ 50 h 242"/>
              <a:gd name="T2" fmla="*/ 85 w 310"/>
              <a:gd name="T3" fmla="*/ 103 h 242"/>
              <a:gd name="T4" fmla="*/ 137 w 310"/>
              <a:gd name="T5" fmla="*/ 103 h 242"/>
              <a:gd name="T6" fmla="*/ 137 w 310"/>
              <a:gd name="T7" fmla="*/ 242 h 242"/>
              <a:gd name="T8" fmla="*/ 0 w 310"/>
              <a:gd name="T9" fmla="*/ 242 h 242"/>
              <a:gd name="T10" fmla="*/ 0 w 310"/>
              <a:gd name="T11" fmla="*/ 132 h 242"/>
              <a:gd name="T12" fmla="*/ 133 w 310"/>
              <a:gd name="T13" fmla="*/ 0 h 242"/>
              <a:gd name="T14" fmla="*/ 143 w 310"/>
              <a:gd name="T15" fmla="*/ 50 h 242"/>
              <a:gd name="T16" fmla="*/ 310 w 310"/>
              <a:gd name="T17" fmla="*/ 50 h 242"/>
              <a:gd name="T18" fmla="*/ 252 w 310"/>
              <a:gd name="T19" fmla="*/ 103 h 242"/>
              <a:gd name="T20" fmla="*/ 303 w 310"/>
              <a:gd name="T21" fmla="*/ 103 h 242"/>
              <a:gd name="T22" fmla="*/ 303 w 310"/>
              <a:gd name="T23" fmla="*/ 242 h 242"/>
              <a:gd name="T24" fmla="*/ 167 w 310"/>
              <a:gd name="T25" fmla="*/ 242 h 242"/>
              <a:gd name="T26" fmla="*/ 167 w 310"/>
              <a:gd name="T27" fmla="*/ 132 h 242"/>
              <a:gd name="T28" fmla="*/ 299 w 310"/>
              <a:gd name="T29" fmla="*/ 0 h 242"/>
              <a:gd name="T30" fmla="*/ 310 w 310"/>
              <a:gd name="T31" fmla="*/ 5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242">
                <a:moveTo>
                  <a:pt x="143" y="50"/>
                </a:moveTo>
                <a:cubicBezTo>
                  <a:pt x="104" y="55"/>
                  <a:pt x="85" y="73"/>
                  <a:pt x="85" y="103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7" y="242"/>
                  <a:pt x="137" y="242"/>
                  <a:pt x="137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36"/>
                  <a:pt x="54" y="4"/>
                  <a:pt x="133" y="0"/>
                </a:cubicBezTo>
                <a:lnTo>
                  <a:pt x="143" y="50"/>
                </a:lnTo>
                <a:close/>
                <a:moveTo>
                  <a:pt x="310" y="50"/>
                </a:moveTo>
                <a:cubicBezTo>
                  <a:pt x="271" y="55"/>
                  <a:pt x="252" y="73"/>
                  <a:pt x="252" y="103"/>
                </a:cubicBezTo>
                <a:cubicBezTo>
                  <a:pt x="303" y="103"/>
                  <a:pt x="303" y="103"/>
                  <a:pt x="303" y="103"/>
                </a:cubicBezTo>
                <a:cubicBezTo>
                  <a:pt x="303" y="242"/>
                  <a:pt x="303" y="242"/>
                  <a:pt x="303" y="242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7" y="132"/>
                  <a:pt x="167" y="132"/>
                  <a:pt x="167" y="132"/>
                </a:cubicBezTo>
                <a:cubicBezTo>
                  <a:pt x="167" y="36"/>
                  <a:pt x="221" y="4"/>
                  <a:pt x="299" y="0"/>
                </a:cubicBezTo>
                <a:lnTo>
                  <a:pt x="310" y="50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22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3111" y="1818552"/>
            <a:ext cx="7537546" cy="329320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THROUGH YOUR CONGREGATION MISSION OFFERINGS AND SPECIAL OFFERINGS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the people of </a:t>
            </a:r>
            <a:r>
              <a:rPr lang="en-US" sz="32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Apacheland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are receiving God’s Word. Thank you for supporting this ministry.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ackopacit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794" y="4925568"/>
            <a:ext cx="9249816" cy="2044622"/>
          </a:xfrm>
          <a:prstGeom prst="rect">
            <a:avLst/>
          </a:prstGeom>
        </p:spPr>
      </p:pic>
      <p:pic>
        <p:nvPicPr>
          <p:cNvPr id="7" name="Picture 6" descr="WELSlogo_reverse_prin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928" y="5265534"/>
            <a:ext cx="9009888" cy="11449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WELS MISSION EFFORTS BEGAN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 EASTERN </a:t>
            </a:r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ARIZONA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1893.</a:t>
            </a:r>
          </a:p>
        </p:txBody>
      </p:sp>
    </p:spTree>
    <p:extLst>
      <p:ext uri="{BB962C8B-B14F-4D97-AF65-F5344CB8AC3E}">
        <p14:creationId xmlns:p14="http://schemas.microsoft.com/office/powerpoint/2010/main" val="42793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blackopacit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937760"/>
            <a:ext cx="9249816" cy="1920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157" y="5155848"/>
            <a:ext cx="67602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APACHELAND IS WELS’ </a:t>
            </a:r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FIRST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WORLD MISSION FIELD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5" descr="WELSlogo_reverse_prin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8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blackopacity30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59810"/>
            <a:ext cx="9249816" cy="2398190"/>
          </a:xfrm>
          <a:prstGeom prst="rect">
            <a:avLst/>
          </a:prstGeom>
        </p:spPr>
      </p:pic>
      <p:pic>
        <p:nvPicPr>
          <p:cNvPr id="7" name="Picture 6" descr="WELSlogo_reverse_prin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810" y="4781248"/>
            <a:ext cx="7027333" cy="17543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JESUS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IS PROCLAIMED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ON THE WHITE MOUNTAIN AND </a:t>
            </a:r>
          </a:p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SAN CARLOS RESERVATIONS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51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blackopacit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59810"/>
            <a:ext cx="9249816" cy="2398190"/>
          </a:xfrm>
          <a:prstGeom prst="rect">
            <a:avLst/>
          </a:prstGeom>
        </p:spPr>
      </p:pic>
      <p:pic>
        <p:nvPicPr>
          <p:cNvPr id="4" name="Picture 3" descr="WELSlogo_reverse_prin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810" y="5012947"/>
            <a:ext cx="5829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 WELS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MISSION FOR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MORE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THAN </a:t>
            </a:r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100 </a:t>
            </a: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YEARS 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/>
            </a:r>
            <a:b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48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lackopacit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59810"/>
            <a:ext cx="9249816" cy="2398190"/>
          </a:xfrm>
          <a:prstGeom prst="rect">
            <a:avLst/>
          </a:prstGeom>
        </p:spPr>
      </p:pic>
      <p:pic>
        <p:nvPicPr>
          <p:cNvPr id="5" name="Picture 4" descr="WELSlogo_reverse_prin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227" y="4885418"/>
            <a:ext cx="68338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EVANGELISM HAS CHALLENGES; THERE ARE </a:t>
            </a:r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MANY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OBSTACLES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48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blackopacit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59810"/>
            <a:ext cx="9143999" cy="2398190"/>
          </a:xfrm>
          <a:prstGeom prst="rect">
            <a:avLst/>
          </a:prstGeom>
        </p:spPr>
      </p:pic>
      <p:pic>
        <p:nvPicPr>
          <p:cNvPr id="3" name="Picture 2" descr="WELSlogo_reverse_prin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427" y="6036645"/>
            <a:ext cx="1677708" cy="57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393" y="4774761"/>
            <a:ext cx="7958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MORE THAN 3,500 </a:t>
            </a:r>
            <a: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/>
            </a:r>
            <a:br>
              <a:rPr lang="en-US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BAPTIZED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MEMBERS IN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SPITE</a:t>
            </a:r>
            <a:b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OF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CHALLENGES 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7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ECC6F5C7F825449DED3D6372272940" ma:contentTypeVersion="3" ma:contentTypeDescription="Create a new document." ma:contentTypeScope="" ma:versionID="dcb4b6e3f517ff7560c5ef54259205c6">
  <xsd:schema xmlns:xsd="http://www.w3.org/2001/XMLSchema" xmlns:xs="http://www.w3.org/2001/XMLSchema" xmlns:p="http://schemas.microsoft.com/office/2006/metadata/properties" xmlns:ns2="5cd1452d-5967-4622-9749-a306807ee3c9" targetNamespace="http://schemas.microsoft.com/office/2006/metadata/properties" ma:root="true" ma:fieldsID="b2568a7d40f7d11b142ca035476f4aad" ns2:_="">
    <xsd:import namespace="5cd1452d-5967-4622-9749-a306807ee3c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1452d-5967-4622-9749-a306807ee3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cd1452d-5967-4622-9749-a306807ee3c9">
      <UserInfo>
        <DisplayName>Peg Thiele</DisplayName>
        <AccountId>20</AccountId>
        <AccountType/>
      </UserInfo>
      <UserInfo>
        <DisplayName>Katy Walker</DisplayName>
        <AccountId>21</AccountId>
        <AccountType/>
      </UserInfo>
      <UserInfo>
        <DisplayName>Julie Wietzke</DisplayName>
        <AccountId>146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9E4592-4481-43F2-B8F4-B385146B0A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d1452d-5967-4622-9749-a306807ee3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814951-6FEE-4D76-AADF-015798F26CA0}">
  <ds:schemaRefs>
    <ds:schemaRef ds:uri="http://schemas.microsoft.com/office/2006/documentManagement/types"/>
    <ds:schemaRef ds:uri="http://www.w3.org/XML/1998/namespace"/>
    <ds:schemaRef ds:uri="http://purl.org/dc/terms/"/>
    <ds:schemaRef ds:uri="5cd1452d-5967-4622-9749-a306807ee3c9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6DEF366-429E-4D87-ABAE-42334A9C7D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4211</TotalTime>
  <Words>188</Words>
  <Application>Microsoft Office PowerPoint</Application>
  <PresentationFormat>On-screen Show (4:3)</PresentationFormat>
  <Paragraphs>30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Walker</dc:creator>
  <cp:lastModifiedBy>Briana Lambrecht</cp:lastModifiedBy>
  <cp:revision>173</cp:revision>
  <dcterms:created xsi:type="dcterms:W3CDTF">2014-11-20T17:58:24Z</dcterms:created>
  <dcterms:modified xsi:type="dcterms:W3CDTF">2015-08-27T16:25:13Z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0x010100F6ECC6F5C7F825449DED3D6372272940</vt:lpwstr>
  </property>
</Properties>
</file>