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2"/>
    <p:restoredTop sz="94704"/>
  </p:normalViewPr>
  <p:slideViewPr>
    <p:cSldViewPr snapToGrid="0" snapToObjects="1" showGuides="1">
      <p:cViewPr varScale="1">
        <p:scale>
          <a:sx n="186" d="100"/>
          <a:sy n="186" d="100"/>
        </p:scale>
        <p:origin x="1168" y="2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5DC60-17A6-3547-9147-D63C8B806B35}" type="datetimeFigureOut">
              <a:rPr lang="en-US" smtClean="0"/>
              <a:t>8/4/15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4C3B9-03F2-4443-92DF-CA6879CCD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930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4000">
        <p14:reveal/>
      </p:transition>
    </mc:Choice>
    <mc:Fallback xmlns="">
      <p:transition spd="slow" advClick="0" advTm="14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5DC60-17A6-3547-9147-D63C8B806B35}" type="datetimeFigureOut">
              <a:rPr lang="en-US" smtClean="0"/>
              <a:t>8/4/15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4C3B9-03F2-4443-92DF-CA6879CCD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897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4000">
        <p14:reveal/>
      </p:transition>
    </mc:Choice>
    <mc:Fallback xmlns="">
      <p:transition spd="slow" advClick="0" advTm="14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5DC60-17A6-3547-9147-D63C8B806B35}" type="datetimeFigureOut">
              <a:rPr lang="en-US" smtClean="0"/>
              <a:t>8/4/15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4C3B9-03F2-4443-92DF-CA6879CCD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513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4000">
        <p14:reveal/>
      </p:transition>
    </mc:Choice>
    <mc:Fallback xmlns="">
      <p:transition spd="slow" advClick="0" advTm="14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5DC60-17A6-3547-9147-D63C8B806B35}" type="datetimeFigureOut">
              <a:rPr lang="en-US" smtClean="0"/>
              <a:t>8/4/15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4C3B9-03F2-4443-92DF-CA6879CCD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885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4000">
        <p14:reveal/>
      </p:transition>
    </mc:Choice>
    <mc:Fallback xmlns="">
      <p:transition spd="slow" advClick="0" advTm="14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5DC60-17A6-3547-9147-D63C8B806B35}" type="datetimeFigureOut">
              <a:rPr lang="en-US" smtClean="0"/>
              <a:t>8/4/15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4C3B9-03F2-4443-92DF-CA6879CCD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760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4000">
        <p14:reveal/>
      </p:transition>
    </mc:Choice>
    <mc:Fallback xmlns="">
      <p:transition spd="slow" advClick="0" advTm="14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5DC60-17A6-3547-9147-D63C8B806B35}" type="datetimeFigureOut">
              <a:rPr lang="en-US" smtClean="0"/>
              <a:t>8/4/15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4C3B9-03F2-4443-92DF-CA6879CCD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516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4000">
        <p14:reveal/>
      </p:transition>
    </mc:Choice>
    <mc:Fallback xmlns="">
      <p:transition spd="slow" advClick="0" advTm="14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5DC60-17A6-3547-9147-D63C8B806B35}" type="datetimeFigureOut">
              <a:rPr lang="en-US" smtClean="0"/>
              <a:t>8/4/15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4C3B9-03F2-4443-92DF-CA6879CCD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641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4000">
        <p14:reveal/>
      </p:transition>
    </mc:Choice>
    <mc:Fallback xmlns="">
      <p:transition spd="slow" advClick="0" advTm="14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5DC60-17A6-3547-9147-D63C8B806B35}" type="datetimeFigureOut">
              <a:rPr lang="en-US" smtClean="0"/>
              <a:t>8/4/15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4C3B9-03F2-4443-92DF-CA6879CCD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202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4000">
        <p14:reveal/>
      </p:transition>
    </mc:Choice>
    <mc:Fallback xmlns="">
      <p:transition spd="slow" advClick="0" advTm="14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5DC60-17A6-3547-9147-D63C8B806B35}" type="datetimeFigureOut">
              <a:rPr lang="en-US" smtClean="0"/>
              <a:t>8/4/15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4C3B9-03F2-4443-92DF-CA6879CCD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490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4000">
        <p14:reveal/>
      </p:transition>
    </mc:Choice>
    <mc:Fallback xmlns="">
      <p:transition spd="slow" advClick="0" advTm="14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5DC60-17A6-3547-9147-D63C8B806B35}" type="datetimeFigureOut">
              <a:rPr lang="en-US" smtClean="0"/>
              <a:t>8/4/15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4C3B9-03F2-4443-92DF-CA6879CCD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368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4000">
        <p14:reveal/>
      </p:transition>
    </mc:Choice>
    <mc:Fallback xmlns="">
      <p:transition spd="slow" advClick="0" advTm="14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5DC60-17A6-3547-9147-D63C8B806B35}" type="datetimeFigureOut">
              <a:rPr lang="en-US" smtClean="0"/>
              <a:t>8/4/15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4C3B9-03F2-4443-92DF-CA6879CCD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520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4000">
        <p14:reveal/>
      </p:transition>
    </mc:Choice>
    <mc:Fallback xmlns="">
      <p:transition spd="slow" advClick="0" advTm="14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5DC60-17A6-3547-9147-D63C8B806B35}" type="datetimeFigureOut">
              <a:rPr lang="en-US" smtClean="0"/>
              <a:t>8/4/15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4C3B9-03F2-4443-92DF-CA6879CCD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289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4000">
        <p14:reveal/>
      </p:transition>
    </mc:Choice>
    <mc:Fallback xmlns="">
      <p:transition spd="slow" advClick="0" advTm="140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60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392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4000">
        <p14:reveal/>
      </p:transition>
    </mc:Choice>
    <mc:Fallback xmlns="">
      <p:transition spd="slow" advClick="0" advTm="1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Briana Lambrecht</dc:creator>
  <cp:lastModifiedBy>Briana Lambrecht</cp:lastModifiedBy>
  <cp:revision>29</cp:revision>
  <dcterms:created xsi:type="dcterms:W3CDTF">2015-07-23T16:21:29Z</dcterms:created>
  <dcterms:modified xsi:type="dcterms:W3CDTF">2015-08-04T18:20:11Z</dcterms:modified>
</cp:coreProperties>
</file>