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79" r:id="rId5"/>
    <p:sldId id="282" r:id="rId6"/>
    <p:sldId id="290" r:id="rId7"/>
    <p:sldId id="291" r:id="rId8"/>
    <p:sldId id="287" r:id="rId9"/>
    <p:sldId id="285" r:id="rId10"/>
    <p:sldId id="286" r:id="rId11"/>
    <p:sldId id="292" r:id="rId12"/>
    <p:sldId id="288" r:id="rId13"/>
    <p:sldId id="273" r:id="rId14"/>
    <p:sldId id="284" r:id="rId15"/>
    <p:sldId id="281" r:id="rId16"/>
    <p:sldId id="28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7">
          <p15:clr>
            <a:srgbClr val="A4A3A4"/>
          </p15:clr>
        </p15:guide>
        <p15:guide id="2" pos="20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C6E09-9A12-4111-BA54-DC59BB8409F4}" v="250" dt="2023-05-18T20:56:12.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75243" autoAdjust="0"/>
  </p:normalViewPr>
  <p:slideViewPr>
    <p:cSldViewPr snapToGrid="0" snapToObjects="1" showGuides="1">
      <p:cViewPr varScale="1">
        <p:scale>
          <a:sx n="113" d="100"/>
          <a:sy n="113" d="100"/>
        </p:scale>
        <p:origin x="1566" y="96"/>
      </p:cViewPr>
      <p:guideLst>
        <p:guide orient="horz" pos="1627"/>
        <p:guide pos="205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A93C6E09-9A12-4111-BA54-DC59BB8409F4}"/>
    <pc:docChg chg="custSel addSld delSld modSld">
      <pc:chgData name="Adam Goede" userId="1adf03b5-6465-4170-a090-1a3f40b9196d" providerId="ADAL" clId="{A93C6E09-9A12-4111-BA54-DC59BB8409F4}" dt="2023-05-22T16:29:17.647" v="624" actId="20577"/>
      <pc:docMkLst>
        <pc:docMk/>
      </pc:docMkLst>
      <pc:sldChg chg="del">
        <pc:chgData name="Adam Goede" userId="1adf03b5-6465-4170-a090-1a3f40b9196d" providerId="ADAL" clId="{A93C6E09-9A12-4111-BA54-DC59BB8409F4}" dt="2023-05-18T20:40:36.893" v="7" actId="47"/>
        <pc:sldMkLst>
          <pc:docMk/>
          <pc:sldMk cId="3191591911" sldId="263"/>
        </pc:sldMkLst>
      </pc:sldChg>
      <pc:sldChg chg="modSp">
        <pc:chgData name="Adam Goede" userId="1adf03b5-6465-4170-a090-1a3f40b9196d" providerId="ADAL" clId="{A93C6E09-9A12-4111-BA54-DC59BB8409F4}" dt="2023-05-18T20:49:09.820" v="375"/>
        <pc:sldMkLst>
          <pc:docMk/>
          <pc:sldMk cId="323446685" sldId="273"/>
        </pc:sldMkLst>
        <pc:spChg chg="mod">
          <ac:chgData name="Adam Goede" userId="1adf03b5-6465-4170-a090-1a3f40b9196d" providerId="ADAL" clId="{A93C6E09-9A12-4111-BA54-DC59BB8409F4}" dt="2023-05-18T20:49:09.820" v="375"/>
          <ac:spMkLst>
            <pc:docMk/>
            <pc:sldMk cId="323446685" sldId="273"/>
            <ac:spMk id="7" creationId="{00000000-0000-0000-0000-000000000000}"/>
          </ac:spMkLst>
        </pc:spChg>
      </pc:sldChg>
      <pc:sldChg chg="modSp">
        <pc:chgData name="Adam Goede" userId="1adf03b5-6465-4170-a090-1a3f40b9196d" providerId="ADAL" clId="{A93C6E09-9A12-4111-BA54-DC59BB8409F4}" dt="2023-05-18T20:48:08.039" v="277" actId="20577"/>
        <pc:sldMkLst>
          <pc:docMk/>
          <pc:sldMk cId="2880219826" sldId="279"/>
        </pc:sldMkLst>
        <pc:spChg chg="mod">
          <ac:chgData name="Adam Goede" userId="1adf03b5-6465-4170-a090-1a3f40b9196d" providerId="ADAL" clId="{A93C6E09-9A12-4111-BA54-DC59BB8409F4}" dt="2023-05-18T20:48:08.039" v="277" actId="20577"/>
          <ac:spMkLst>
            <pc:docMk/>
            <pc:sldMk cId="2880219826" sldId="279"/>
            <ac:spMk id="4" creationId="{F4B5E5D7-35F3-49E7-81EC-AE549ADDC8FE}"/>
          </ac:spMkLst>
        </pc:spChg>
      </pc:sldChg>
      <pc:sldChg chg="modSp">
        <pc:chgData name="Adam Goede" userId="1adf03b5-6465-4170-a090-1a3f40b9196d" providerId="ADAL" clId="{A93C6E09-9A12-4111-BA54-DC59BB8409F4}" dt="2023-05-18T20:49:19.750" v="377"/>
        <pc:sldMkLst>
          <pc:docMk/>
          <pc:sldMk cId="4284241247" sldId="281"/>
        </pc:sldMkLst>
        <pc:spChg chg="mod">
          <ac:chgData name="Adam Goede" userId="1adf03b5-6465-4170-a090-1a3f40b9196d" providerId="ADAL" clId="{A93C6E09-9A12-4111-BA54-DC59BB8409F4}" dt="2023-05-18T20:49:19.750" v="377"/>
          <ac:spMkLst>
            <pc:docMk/>
            <pc:sldMk cId="4284241247" sldId="281"/>
            <ac:spMk id="4" creationId="{2AE19A3F-20AD-4082-8202-91ACAF121780}"/>
          </ac:spMkLst>
        </pc:spChg>
      </pc:sldChg>
      <pc:sldChg chg="modSp">
        <pc:chgData name="Adam Goede" userId="1adf03b5-6465-4170-a090-1a3f40b9196d" providerId="ADAL" clId="{A93C6E09-9A12-4111-BA54-DC59BB8409F4}" dt="2023-05-18T20:48:18.319" v="308" actId="20577"/>
        <pc:sldMkLst>
          <pc:docMk/>
          <pc:sldMk cId="1630956818" sldId="282"/>
        </pc:sldMkLst>
        <pc:spChg chg="mod">
          <ac:chgData name="Adam Goede" userId="1adf03b5-6465-4170-a090-1a3f40b9196d" providerId="ADAL" clId="{A93C6E09-9A12-4111-BA54-DC59BB8409F4}" dt="2023-05-18T20:48:18.319" v="308" actId="20577"/>
          <ac:spMkLst>
            <pc:docMk/>
            <pc:sldMk cId="1630956818" sldId="282"/>
            <ac:spMk id="4" creationId="{A06D3918-EE19-4843-BD3D-73006E9F4325}"/>
          </ac:spMkLst>
        </pc:spChg>
      </pc:sldChg>
      <pc:sldChg chg="modSp">
        <pc:chgData name="Adam Goede" userId="1adf03b5-6465-4170-a090-1a3f40b9196d" providerId="ADAL" clId="{A93C6E09-9A12-4111-BA54-DC59BB8409F4}" dt="2023-05-18T20:49:13.995" v="376"/>
        <pc:sldMkLst>
          <pc:docMk/>
          <pc:sldMk cId="398291690" sldId="284"/>
        </pc:sldMkLst>
        <pc:spChg chg="mod">
          <ac:chgData name="Adam Goede" userId="1adf03b5-6465-4170-a090-1a3f40b9196d" providerId="ADAL" clId="{A93C6E09-9A12-4111-BA54-DC59BB8409F4}" dt="2023-05-18T20:49:13.995" v="376"/>
          <ac:spMkLst>
            <pc:docMk/>
            <pc:sldMk cId="398291690" sldId="284"/>
            <ac:spMk id="4" creationId="{BE5011EB-16B8-481B-A133-B96F95066C6D}"/>
          </ac:spMkLst>
        </pc:spChg>
      </pc:sldChg>
      <pc:sldChg chg="modSp">
        <pc:chgData name="Adam Goede" userId="1adf03b5-6465-4170-a090-1a3f40b9196d" providerId="ADAL" clId="{A93C6E09-9A12-4111-BA54-DC59BB8409F4}" dt="2023-05-18T20:48:52.362" v="372" actId="6549"/>
        <pc:sldMkLst>
          <pc:docMk/>
          <pc:sldMk cId="3217716170" sldId="285"/>
        </pc:sldMkLst>
        <pc:spChg chg="mod">
          <ac:chgData name="Adam Goede" userId="1adf03b5-6465-4170-a090-1a3f40b9196d" providerId="ADAL" clId="{A93C6E09-9A12-4111-BA54-DC59BB8409F4}" dt="2023-05-18T20:48:52.362" v="372" actId="6549"/>
          <ac:spMkLst>
            <pc:docMk/>
            <pc:sldMk cId="3217716170" sldId="285"/>
            <ac:spMk id="12" creationId="{16F733F5-4EE6-4CD2-9441-E5C7A0C475EE}"/>
          </ac:spMkLst>
        </pc:spChg>
      </pc:sldChg>
      <pc:sldChg chg="modSp">
        <pc:chgData name="Adam Goede" userId="1adf03b5-6465-4170-a090-1a3f40b9196d" providerId="ADAL" clId="{A93C6E09-9A12-4111-BA54-DC59BB8409F4}" dt="2023-05-18T20:48:58.732" v="373"/>
        <pc:sldMkLst>
          <pc:docMk/>
          <pc:sldMk cId="2320898191" sldId="286"/>
        </pc:sldMkLst>
        <pc:spChg chg="mod">
          <ac:chgData name="Adam Goede" userId="1adf03b5-6465-4170-a090-1a3f40b9196d" providerId="ADAL" clId="{A93C6E09-9A12-4111-BA54-DC59BB8409F4}" dt="2023-05-18T20:48:58.732" v="373"/>
          <ac:spMkLst>
            <pc:docMk/>
            <pc:sldMk cId="2320898191" sldId="286"/>
            <ac:spMk id="7" creationId="{75EFCA5B-8FD4-4100-A7DA-323C4CB1B25F}"/>
          </ac:spMkLst>
        </pc:spChg>
      </pc:sldChg>
      <pc:sldChg chg="modSp">
        <pc:chgData name="Adam Goede" userId="1adf03b5-6465-4170-a090-1a3f40b9196d" providerId="ADAL" clId="{A93C6E09-9A12-4111-BA54-DC59BB8409F4}" dt="2023-05-18T20:48:39.399" v="370" actId="20577"/>
        <pc:sldMkLst>
          <pc:docMk/>
          <pc:sldMk cId="3743129081" sldId="287"/>
        </pc:sldMkLst>
        <pc:spChg chg="mod">
          <ac:chgData name="Adam Goede" userId="1adf03b5-6465-4170-a090-1a3f40b9196d" providerId="ADAL" clId="{A93C6E09-9A12-4111-BA54-DC59BB8409F4}" dt="2023-05-18T20:48:39.399" v="370" actId="20577"/>
          <ac:spMkLst>
            <pc:docMk/>
            <pc:sldMk cId="3743129081" sldId="287"/>
            <ac:spMk id="11" creationId="{A476603C-3AC1-4B0E-8985-11AD212CACE0}"/>
          </ac:spMkLst>
        </pc:spChg>
      </pc:sldChg>
      <pc:sldChg chg="modSp">
        <pc:chgData name="Adam Goede" userId="1adf03b5-6465-4170-a090-1a3f40b9196d" providerId="ADAL" clId="{A93C6E09-9A12-4111-BA54-DC59BB8409F4}" dt="2023-05-18T20:49:05.549" v="374"/>
        <pc:sldMkLst>
          <pc:docMk/>
          <pc:sldMk cId="1135978544" sldId="288"/>
        </pc:sldMkLst>
        <pc:spChg chg="mod">
          <ac:chgData name="Adam Goede" userId="1adf03b5-6465-4170-a090-1a3f40b9196d" providerId="ADAL" clId="{A93C6E09-9A12-4111-BA54-DC59BB8409F4}" dt="2023-05-18T20:49:05.549" v="374"/>
          <ac:spMkLst>
            <pc:docMk/>
            <pc:sldMk cId="1135978544" sldId="288"/>
            <ac:spMk id="4" creationId="{DA9213C8-1D9B-FD50-FEFE-B45D394C75FF}"/>
          </ac:spMkLst>
        </pc:spChg>
      </pc:sldChg>
      <pc:sldChg chg="modSp">
        <pc:chgData name="Adam Goede" userId="1adf03b5-6465-4170-a090-1a3f40b9196d" providerId="ADAL" clId="{A93C6E09-9A12-4111-BA54-DC59BB8409F4}" dt="2023-05-18T20:49:23.524" v="378"/>
        <pc:sldMkLst>
          <pc:docMk/>
          <pc:sldMk cId="166774590" sldId="289"/>
        </pc:sldMkLst>
        <pc:spChg chg="mod">
          <ac:chgData name="Adam Goede" userId="1adf03b5-6465-4170-a090-1a3f40b9196d" providerId="ADAL" clId="{A93C6E09-9A12-4111-BA54-DC59BB8409F4}" dt="2023-05-18T20:49:23.524" v="378"/>
          <ac:spMkLst>
            <pc:docMk/>
            <pc:sldMk cId="166774590" sldId="289"/>
            <ac:spMk id="4" creationId="{1F9D0F3D-0A8E-F21C-D12A-331291CF14B1}"/>
          </ac:spMkLst>
        </pc:spChg>
      </pc:sldChg>
      <pc:sldChg chg="addSp delSp modSp add mod modAnim modNotesTx">
        <pc:chgData name="Adam Goede" userId="1adf03b5-6465-4170-a090-1a3f40b9196d" providerId="ADAL" clId="{A93C6E09-9A12-4111-BA54-DC59BB8409F4}" dt="2023-05-18T20:48:28.150" v="339" actId="20577"/>
        <pc:sldMkLst>
          <pc:docMk/>
          <pc:sldMk cId="4152755741" sldId="290"/>
        </pc:sldMkLst>
        <pc:spChg chg="add mod">
          <ac:chgData name="Adam Goede" userId="1adf03b5-6465-4170-a090-1a3f40b9196d" providerId="ADAL" clId="{A93C6E09-9A12-4111-BA54-DC59BB8409F4}" dt="2023-05-18T20:48:28.150" v="339" actId="20577"/>
          <ac:spMkLst>
            <pc:docMk/>
            <pc:sldMk cId="4152755741" sldId="290"/>
            <ac:spMk id="8" creationId="{92500B33-651E-E0BC-DEC1-898C4C8BB9D3}"/>
          </ac:spMkLst>
        </pc:spChg>
        <pc:spChg chg="add mod">
          <ac:chgData name="Adam Goede" userId="1adf03b5-6465-4170-a090-1a3f40b9196d" providerId="ADAL" clId="{A93C6E09-9A12-4111-BA54-DC59BB8409F4}" dt="2023-05-18T20:47:23.935" v="179" actId="1037"/>
          <ac:spMkLst>
            <pc:docMk/>
            <pc:sldMk cId="4152755741" sldId="290"/>
            <ac:spMk id="10" creationId="{593AE280-902D-8EB8-4AA2-1D8044AB8B85}"/>
          </ac:spMkLst>
        </pc:spChg>
        <pc:picChg chg="del">
          <ac:chgData name="Adam Goede" userId="1adf03b5-6465-4170-a090-1a3f40b9196d" providerId="ADAL" clId="{A93C6E09-9A12-4111-BA54-DC59BB8409F4}" dt="2023-05-18T20:37:41.010" v="1" actId="478"/>
          <ac:picMkLst>
            <pc:docMk/>
            <pc:sldMk cId="4152755741" sldId="290"/>
            <ac:picMk id="3" creationId="{E4A216EA-C64C-4DF9-88A5-ACF3CEF65596}"/>
          </ac:picMkLst>
        </pc:picChg>
        <pc:picChg chg="add mod">
          <ac:chgData name="Adam Goede" userId="1adf03b5-6465-4170-a090-1a3f40b9196d" providerId="ADAL" clId="{A93C6E09-9A12-4111-BA54-DC59BB8409F4}" dt="2023-05-18T20:38:45.989" v="4" actId="962"/>
          <ac:picMkLst>
            <pc:docMk/>
            <pc:sldMk cId="4152755741" sldId="290"/>
            <ac:picMk id="7" creationId="{4C7CC7F8-DD09-A26D-DB42-6AA220719AE2}"/>
          </ac:picMkLst>
        </pc:picChg>
        <pc:picChg chg="add mod">
          <ac:chgData name="Adam Goede" userId="1adf03b5-6465-4170-a090-1a3f40b9196d" providerId="ADAL" clId="{A93C6E09-9A12-4111-BA54-DC59BB8409F4}" dt="2023-05-18T20:47:23.935" v="179" actId="1037"/>
          <ac:picMkLst>
            <pc:docMk/>
            <pc:sldMk cId="4152755741" sldId="290"/>
            <ac:picMk id="9" creationId="{155591B4-24DE-1213-F52F-165C2E1885A8}"/>
          </ac:picMkLst>
        </pc:picChg>
      </pc:sldChg>
      <pc:sldChg chg="addSp delSp modSp add mod modAnim modNotesTx">
        <pc:chgData name="Adam Goede" userId="1adf03b5-6465-4170-a090-1a3f40b9196d" providerId="ADAL" clId="{A93C6E09-9A12-4111-BA54-DC59BB8409F4}" dt="2023-05-22T16:29:17.647" v="624" actId="20577"/>
        <pc:sldMkLst>
          <pc:docMk/>
          <pc:sldMk cId="538607544" sldId="291"/>
        </pc:sldMkLst>
        <pc:spChg chg="add mod">
          <ac:chgData name="Adam Goede" userId="1adf03b5-6465-4170-a090-1a3f40b9196d" providerId="ADAL" clId="{A93C6E09-9A12-4111-BA54-DC59BB8409F4}" dt="2023-05-18T20:47:57.960" v="246" actId="20577"/>
          <ac:spMkLst>
            <pc:docMk/>
            <pc:sldMk cId="538607544" sldId="291"/>
            <ac:spMk id="11" creationId="{8B7EE977-2B97-031B-AC7A-F289FCF9E003}"/>
          </ac:spMkLst>
        </pc:spChg>
        <pc:spChg chg="add mod">
          <ac:chgData name="Adam Goede" userId="1adf03b5-6465-4170-a090-1a3f40b9196d" providerId="ADAL" clId="{A93C6E09-9A12-4111-BA54-DC59BB8409F4}" dt="2023-05-18T20:55:30.831" v="607" actId="20577"/>
          <ac:spMkLst>
            <pc:docMk/>
            <pc:sldMk cId="538607544" sldId="291"/>
            <ac:spMk id="13" creationId="{34A18E25-E607-A90D-B137-44AB73A58380}"/>
          </ac:spMkLst>
        </pc:spChg>
        <pc:picChg chg="add mod">
          <ac:chgData name="Adam Goede" userId="1adf03b5-6465-4170-a090-1a3f40b9196d" providerId="ADAL" clId="{A93C6E09-9A12-4111-BA54-DC59BB8409F4}" dt="2023-05-18T20:45:49.838" v="12" actId="962"/>
          <ac:picMkLst>
            <pc:docMk/>
            <pc:sldMk cId="538607544" sldId="291"/>
            <ac:picMk id="3" creationId="{B9722067-06FA-7873-3B8E-4840B25FE690}"/>
          </ac:picMkLst>
        </pc:picChg>
        <pc:picChg chg="del">
          <ac:chgData name="Adam Goede" userId="1adf03b5-6465-4170-a090-1a3f40b9196d" providerId="ADAL" clId="{A93C6E09-9A12-4111-BA54-DC59BB8409F4}" dt="2023-05-18T20:45:39.857" v="9" actId="478"/>
          <ac:picMkLst>
            <pc:docMk/>
            <pc:sldMk cId="538607544" sldId="291"/>
            <ac:picMk id="7" creationId="{4C7CC7F8-DD09-A26D-DB42-6AA220719AE2}"/>
          </ac:picMkLst>
        </pc:picChg>
        <pc:picChg chg="add mod">
          <ac:chgData name="Adam Goede" userId="1adf03b5-6465-4170-a090-1a3f40b9196d" providerId="ADAL" clId="{A93C6E09-9A12-4111-BA54-DC59BB8409F4}" dt="2023-05-18T20:46:57.448" v="156" actId="1037"/>
          <ac:picMkLst>
            <pc:docMk/>
            <pc:sldMk cId="538607544" sldId="291"/>
            <ac:picMk id="12" creationId="{40037C65-76E5-1197-CA6B-17B0A0BC84D3}"/>
          </ac:picMkLst>
        </pc:picChg>
      </pc:sldChg>
      <pc:sldChg chg="addSp delSp modSp add mod setBg modAnim delDesignElem modNotesTx">
        <pc:chgData name="Adam Goede" userId="1adf03b5-6465-4170-a090-1a3f40b9196d" providerId="ADAL" clId="{A93C6E09-9A12-4111-BA54-DC59BB8409F4}" dt="2023-05-18T20:54:35.788" v="556" actId="20577"/>
        <pc:sldMkLst>
          <pc:docMk/>
          <pc:sldMk cId="2184742800" sldId="292"/>
        </pc:sldMkLst>
        <pc:spChg chg="add del mod">
          <ac:chgData name="Adam Goede" userId="1adf03b5-6465-4170-a090-1a3f40b9196d" providerId="ADAL" clId="{A93C6E09-9A12-4111-BA54-DC59BB8409F4}" dt="2023-05-18T20:52:12.065" v="382" actId="478"/>
          <ac:spMkLst>
            <pc:docMk/>
            <pc:sldMk cId="2184742800" sldId="292"/>
            <ac:spMk id="3" creationId="{AF565C9F-7EDD-AA91-52BF-47D88ECC740B}"/>
          </ac:spMkLst>
        </pc:spChg>
        <pc:spChg chg="del">
          <ac:chgData name="Adam Goede" userId="1adf03b5-6465-4170-a090-1a3f40b9196d" providerId="ADAL" clId="{A93C6E09-9A12-4111-BA54-DC59BB8409F4}" dt="2023-05-18T20:52:05.086" v="380"/>
          <ac:spMkLst>
            <pc:docMk/>
            <pc:sldMk cId="2184742800" sldId="292"/>
            <ac:spMk id="10" creationId="{42A4FC2C-047E-45A5-965D-8E1E3BF09BC6}"/>
          </ac:spMkLst>
        </pc:spChg>
        <pc:spChg chg="add mod">
          <ac:chgData name="Adam Goede" userId="1adf03b5-6465-4170-a090-1a3f40b9196d" providerId="ADAL" clId="{A93C6E09-9A12-4111-BA54-DC59BB8409F4}" dt="2023-05-18T20:53:19.793" v="469" actId="20577"/>
          <ac:spMkLst>
            <pc:docMk/>
            <pc:sldMk cId="2184742800" sldId="292"/>
            <ac:spMk id="11" creationId="{50E14AA2-CA8D-BAF0-71CB-39463CE04CF7}"/>
          </ac:spMkLst>
        </pc:spChg>
        <pc:spChg chg="add mod">
          <ac:chgData name="Adam Goede" userId="1adf03b5-6465-4170-a090-1a3f40b9196d" providerId="ADAL" clId="{A93C6E09-9A12-4111-BA54-DC59BB8409F4}" dt="2023-05-18T20:54:19.929" v="523" actId="20577"/>
          <ac:spMkLst>
            <pc:docMk/>
            <pc:sldMk cId="2184742800" sldId="292"/>
            <ac:spMk id="13" creationId="{296BEF37-653A-A0E9-C44C-2F19409432EF}"/>
          </ac:spMkLst>
        </pc:spChg>
        <pc:picChg chg="del">
          <ac:chgData name="Adam Goede" userId="1adf03b5-6465-4170-a090-1a3f40b9196d" providerId="ADAL" clId="{A93C6E09-9A12-4111-BA54-DC59BB8409F4}" dt="2023-05-18T20:52:08.763" v="381" actId="478"/>
          <ac:picMkLst>
            <pc:docMk/>
            <pc:sldMk cId="2184742800" sldId="292"/>
            <ac:picMk id="5" creationId="{8E5754C7-692A-4A87-9B6B-59D830F22777}"/>
          </ac:picMkLst>
        </pc:picChg>
        <pc:picChg chg="add mod">
          <ac:chgData name="Adam Goede" userId="1adf03b5-6465-4170-a090-1a3f40b9196d" providerId="ADAL" clId="{A93C6E09-9A12-4111-BA54-DC59BB8409F4}" dt="2023-05-18T20:52:22.972" v="385" actId="962"/>
          <ac:picMkLst>
            <pc:docMk/>
            <pc:sldMk cId="2184742800" sldId="292"/>
            <ac:picMk id="6" creationId="{6D70D721-B52C-05A7-B78E-F9A817D6024F}"/>
          </ac:picMkLst>
        </pc:picChg>
        <pc:picChg chg="add mod">
          <ac:chgData name="Adam Goede" userId="1adf03b5-6465-4170-a090-1a3f40b9196d" providerId="ADAL" clId="{A93C6E09-9A12-4111-BA54-DC59BB8409F4}" dt="2023-05-18T20:53:01.576" v="430" actId="1035"/>
          <ac:picMkLst>
            <pc:docMk/>
            <pc:sldMk cId="2184742800" sldId="292"/>
            <ac:picMk id="12" creationId="{28FF914F-C7AE-A8DA-83FB-D00056F178D2}"/>
          </ac:picMkLst>
        </pc:picChg>
      </pc:sldChg>
      <pc:sldChg chg="addSp delSp add del setBg delDesignElem">
        <pc:chgData name="Adam Goede" userId="1adf03b5-6465-4170-a090-1a3f40b9196d" providerId="ADAL" clId="{A93C6E09-9A12-4111-BA54-DC59BB8409F4}" dt="2023-05-18T20:52:35.636" v="388"/>
        <pc:sldMkLst>
          <pc:docMk/>
          <pc:sldMk cId="2496910013" sldId="293"/>
        </pc:sldMkLst>
        <pc:spChg chg="add del">
          <ac:chgData name="Adam Goede" userId="1adf03b5-6465-4170-a090-1a3f40b9196d" providerId="ADAL" clId="{A93C6E09-9A12-4111-BA54-DC59BB8409F4}" dt="2023-05-18T20:52:35.636" v="388"/>
          <ac:spMkLst>
            <pc:docMk/>
            <pc:sldMk cId="2496910013" sldId="293"/>
            <ac:spMk id="10"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1DD-9979-4A5F-986B-22D2A7D849B4}"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A6063-B36B-4215-8838-0EE57B5106AC}" type="slidenum">
              <a:rPr lang="en-US" smtClean="0"/>
              <a:t>‹#›</a:t>
            </a:fld>
            <a:endParaRPr lang="en-US"/>
          </a:p>
        </p:txBody>
      </p:sp>
    </p:spTree>
    <p:extLst>
      <p:ext uri="{BB962C8B-B14F-4D97-AF65-F5344CB8AC3E}">
        <p14:creationId xmlns:p14="http://schemas.microsoft.com/office/powerpoint/2010/main" val="367994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these slides:</a:t>
            </a:r>
            <a:r>
              <a:rPr lang="en-US" baseline="0" dirty="0"/>
              <a:t> Every WELS congregation has two WELS Christian giving counselors assigned to it – one current giving specialist (cash, appreciated assets) and one deferred giving specialist (estate planning, planned gifts). These slides allow you to introduce your congregation’s counselors to members so that they can work with them for their giving needs for the benefit of your church, regional WELS ministries, and the synod. The slides are in alphabetical order by last name and show the counselor’s specialty and the district(s) he serves. In some districts more than one counselor covers a specialty. In these cases counselors are serving particular regions of the district. If you want to verify exactly which counselors serve your congregation, call WELS Ministry of Christian Giving at 414-256-3209 / 800-827-5482. Once you know your counselors, copy and paste those two slides as needed (or delete all but the two slides that you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Mark Arnold is the deferred counselor for the South Atlantic and South Central Districts.</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a:t>
            </a:fld>
            <a:endParaRPr lang="en-US"/>
          </a:p>
        </p:txBody>
      </p:sp>
    </p:spTree>
    <p:extLst>
      <p:ext uri="{BB962C8B-B14F-4D97-AF65-F5344CB8AC3E}">
        <p14:creationId xmlns:p14="http://schemas.microsoft.com/office/powerpoint/2010/main" val="162393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 Spaude is the current counselor for the Red Wing, Crow River, and Saint Croix conferences of the Minnesota</a:t>
            </a:r>
            <a:r>
              <a:rPr lang="en-US" baseline="0" dirty="0"/>
              <a:t> District.</a:t>
            </a:r>
          </a:p>
        </p:txBody>
      </p:sp>
      <p:sp>
        <p:nvSpPr>
          <p:cNvPr id="4" name="Slide Number Placeholder 3"/>
          <p:cNvSpPr>
            <a:spLocks noGrp="1"/>
          </p:cNvSpPr>
          <p:nvPr>
            <p:ph type="sldNum" sz="quarter" idx="10"/>
          </p:nvPr>
        </p:nvSpPr>
        <p:spPr/>
        <p:txBody>
          <a:bodyPr/>
          <a:lstStyle/>
          <a:p>
            <a:fld id="{51BA6063-B36B-4215-8838-0EE57B5106AC}" type="slidenum">
              <a:rPr lang="en-US" smtClean="0"/>
              <a:t>10</a:t>
            </a:fld>
            <a:endParaRPr lang="en-US"/>
          </a:p>
        </p:txBody>
      </p:sp>
    </p:spTree>
    <p:extLst>
      <p:ext uri="{BB962C8B-B14F-4D97-AF65-F5344CB8AC3E}">
        <p14:creationId xmlns:p14="http://schemas.microsoft.com/office/powerpoint/2010/main" val="197980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Wagenknecht is the current counselor for South Atlantic and South Central Districts.</a:t>
            </a:r>
          </a:p>
        </p:txBody>
      </p:sp>
      <p:sp>
        <p:nvSpPr>
          <p:cNvPr id="4" name="Slide Number Placeholder 3"/>
          <p:cNvSpPr>
            <a:spLocks noGrp="1"/>
          </p:cNvSpPr>
          <p:nvPr>
            <p:ph type="sldNum" sz="quarter" idx="5"/>
          </p:nvPr>
        </p:nvSpPr>
        <p:spPr/>
        <p:txBody>
          <a:bodyPr/>
          <a:lstStyle/>
          <a:p>
            <a:fld id="{51BA6063-B36B-4215-8838-0EE57B5106AC}" type="slidenum">
              <a:rPr lang="en-US" smtClean="0"/>
              <a:t>11</a:t>
            </a:fld>
            <a:endParaRPr lang="en-US"/>
          </a:p>
        </p:txBody>
      </p:sp>
    </p:spTree>
    <p:extLst>
      <p:ext uri="{BB962C8B-B14F-4D97-AF65-F5344CB8AC3E}">
        <p14:creationId xmlns:p14="http://schemas.microsoft.com/office/powerpoint/2010/main" val="1360711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Wagner is the deferred counselor for the </a:t>
            </a:r>
            <a:r>
              <a:rPr lang="en-US"/>
              <a:t>Southeastern Wisconsin District.</a:t>
            </a:r>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12</a:t>
            </a:fld>
            <a:endParaRPr lang="en-US"/>
          </a:p>
        </p:txBody>
      </p:sp>
    </p:spTree>
    <p:extLst>
      <p:ext uri="{BB962C8B-B14F-4D97-AF65-F5344CB8AC3E}">
        <p14:creationId xmlns:p14="http://schemas.microsoft.com/office/powerpoint/2010/main" val="288260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Craig Wasser is the current counselor for the </a:t>
            </a:r>
            <a:r>
              <a:rPr lang="en-US" b="0" i="0" dirty="0">
                <a:solidFill>
                  <a:srgbClr val="333333"/>
                </a:solidFill>
                <a:effectLst/>
                <a:latin typeface="lato" panose="020F0502020204030203" pitchFamily="34" charset="0"/>
              </a:rPr>
              <a:t>Arizona-California and Pacific Northwest districts.</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13</a:t>
            </a:fld>
            <a:endParaRPr lang="en-US"/>
          </a:p>
        </p:txBody>
      </p:sp>
    </p:spTree>
    <p:extLst>
      <p:ext uri="{BB962C8B-B14F-4D97-AF65-F5344CB8AC3E}">
        <p14:creationId xmlns:p14="http://schemas.microsoft.com/office/powerpoint/2010/main" val="140893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Jerry </a:t>
            </a:r>
            <a:r>
              <a:rPr lang="en-US" dirty="0" err="1"/>
              <a:t>Ewings</a:t>
            </a:r>
            <a:r>
              <a:rPr lang="en-US" dirty="0"/>
              <a:t> is the current counselor for the Western Wisconsin District.</a:t>
            </a:r>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2</a:t>
            </a:fld>
            <a:endParaRPr lang="en-US"/>
          </a:p>
        </p:txBody>
      </p:sp>
    </p:spTree>
    <p:extLst>
      <p:ext uri="{BB962C8B-B14F-4D97-AF65-F5344CB8AC3E}">
        <p14:creationId xmlns:p14="http://schemas.microsoft.com/office/powerpoint/2010/main" val="197647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Hatzung is the deferred counselor for the Minnesota and Pacific Northwest Districts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3</a:t>
            </a:fld>
            <a:endParaRPr lang="en-US"/>
          </a:p>
        </p:txBody>
      </p:sp>
    </p:spTree>
    <p:extLst>
      <p:ext uri="{BB962C8B-B14F-4D97-AF65-F5344CB8AC3E}">
        <p14:creationId xmlns:p14="http://schemas.microsoft.com/office/powerpoint/2010/main" val="91593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Helton is the deferred counselor for the Michigan and North Atlantic Districts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4</a:t>
            </a:fld>
            <a:endParaRPr lang="en-US"/>
          </a:p>
        </p:txBody>
      </p:sp>
    </p:spTree>
    <p:extLst>
      <p:ext uri="{BB962C8B-B14F-4D97-AF65-F5344CB8AC3E}">
        <p14:creationId xmlns:p14="http://schemas.microsoft.com/office/powerpoint/2010/main" val="328275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Jonathan Kehren is the deferred counselor for the Western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5</a:t>
            </a:fld>
            <a:endParaRPr lang="en-US"/>
          </a:p>
        </p:txBody>
      </p:sp>
    </p:spTree>
    <p:extLst>
      <p:ext uri="{BB962C8B-B14F-4D97-AF65-F5344CB8AC3E}">
        <p14:creationId xmlns:p14="http://schemas.microsoft.com/office/powerpoint/2010/main" val="232106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Lindhorst is the current counselor for the Southeastern Wisconsin District.</a:t>
            </a:r>
          </a:p>
        </p:txBody>
      </p:sp>
      <p:sp>
        <p:nvSpPr>
          <p:cNvPr id="4" name="Slide Number Placeholder 3"/>
          <p:cNvSpPr>
            <a:spLocks noGrp="1"/>
          </p:cNvSpPr>
          <p:nvPr>
            <p:ph type="sldNum" sz="quarter" idx="10"/>
          </p:nvPr>
        </p:nvSpPr>
        <p:spPr/>
        <p:txBody>
          <a:bodyPr/>
          <a:lstStyle/>
          <a:p>
            <a:fld id="{51BA6063-B36B-4215-8838-0EE57B5106AC}" type="slidenum">
              <a:rPr lang="en-US" smtClean="0"/>
              <a:t>6</a:t>
            </a:fld>
            <a:endParaRPr lang="en-US"/>
          </a:p>
        </p:txBody>
      </p:sp>
    </p:spTree>
    <p:extLst>
      <p:ext uri="{BB962C8B-B14F-4D97-AF65-F5344CB8AC3E}">
        <p14:creationId xmlns:p14="http://schemas.microsoft.com/office/powerpoint/2010/main" val="343974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Thomas Mielke is the deferred counselor for the Northern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7</a:t>
            </a:fld>
            <a:endParaRPr lang="en-US"/>
          </a:p>
        </p:txBody>
      </p:sp>
    </p:spTree>
    <p:extLst>
      <p:ext uri="{BB962C8B-B14F-4D97-AF65-F5344CB8AC3E}">
        <p14:creationId xmlns:p14="http://schemas.microsoft.com/office/powerpoint/2010/main" val="61138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Patrick Ruehrdanz is the current counselor for the Northern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8</a:t>
            </a:fld>
            <a:endParaRPr lang="en-US"/>
          </a:p>
        </p:txBody>
      </p:sp>
    </p:spTree>
    <p:extLst>
      <p:ext uri="{BB962C8B-B14F-4D97-AF65-F5344CB8AC3E}">
        <p14:creationId xmlns:p14="http://schemas.microsoft.com/office/powerpoint/2010/main" val="359272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 Schmeling is the current counselor for the Dakota-Montana and </a:t>
            </a:r>
            <a:r>
              <a:rPr lang="en-US" b="0" i="0" dirty="0">
                <a:solidFill>
                  <a:srgbClr val="333333"/>
                </a:solidFill>
                <a:effectLst/>
                <a:latin typeface="lato" panose="020F0502020204030203" pitchFamily="34" charset="0"/>
              </a:rPr>
              <a:t>Nebraska Districts, and the Mankato, Minnesota River Valley, and Southern conferences of the Minnesota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9</a:t>
            </a:fld>
            <a:endParaRPr lang="en-US"/>
          </a:p>
        </p:txBody>
      </p:sp>
    </p:spTree>
    <p:extLst>
      <p:ext uri="{BB962C8B-B14F-4D97-AF65-F5344CB8AC3E}">
        <p14:creationId xmlns:p14="http://schemas.microsoft.com/office/powerpoint/2010/main" val="78834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248C25-B61A-E74D-97F7-5FC4C9027DB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98140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22259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06818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9701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248C25-B61A-E74D-97F7-5FC4C9027DB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1184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248C25-B61A-E74D-97F7-5FC4C9027DB3}"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94507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248C25-B61A-E74D-97F7-5FC4C9027DB3}"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65711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248C25-B61A-E74D-97F7-5FC4C9027DB3}"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793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48C25-B61A-E74D-97F7-5FC4C9027DB3}"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450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74196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7470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9248C25-B61A-E74D-97F7-5FC4C9027DB3}" type="datetimeFigureOut">
              <a:rPr lang="en-US" smtClean="0"/>
              <a:t>5/22/2023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E440AC-5A7C-6249-9166-9BA7A12207F7}" type="slidenum">
              <a:rPr lang="en-US" smtClean="0"/>
              <a:t>‹#›</a:t>
            </a:fld>
            <a:endParaRPr lang="en-US"/>
          </a:p>
        </p:txBody>
      </p:sp>
    </p:spTree>
    <p:extLst>
      <p:ext uri="{BB962C8B-B14F-4D97-AF65-F5344CB8AC3E}">
        <p14:creationId xmlns:p14="http://schemas.microsoft.com/office/powerpoint/2010/main" val="307685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94082-68F9-4773-A77B-1CD614FC4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F4B5E5D7-35F3-49E7-81EC-AE549ADDC8FE}"/>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Mark Arnold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5C4772ED-46BE-4CC8-8EE9-8958F944F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A30ED97-FAFE-4DFC-BDC7-45149755BBB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920-450-9587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mark.arnold@wels.net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8802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0"/>
            <a:ext cx="9141282" cy="5143495"/>
          </a:xfrm>
          <a:prstGeom prst="rect">
            <a:avLst/>
          </a:prstGeom>
        </p:spPr>
      </p:pic>
      <p:sp>
        <p:nvSpPr>
          <p:cNvPr id="7" name="Title 1"/>
          <p:cNvSpPr>
            <a:spLocks noGrp="1"/>
          </p:cNvSpPr>
          <p:nvPr>
            <p:ph type="title"/>
          </p:nvPr>
        </p:nvSpPr>
        <p:spPr>
          <a:xfrm>
            <a:off x="3316504" y="1920939"/>
            <a:ext cx="5489024" cy="1899947"/>
          </a:xfrm>
        </p:spPr>
        <p:txBody>
          <a:bodyPr anchor="ctr">
            <a:noAutofit/>
          </a:bodyPr>
          <a:lstStyle/>
          <a:p>
            <a:pPr algn="l"/>
            <a:r>
              <a:rPr lang="en-US" sz="3000" b="1" dirty="0">
                <a:solidFill>
                  <a:srgbClr val="FFFFFF"/>
                </a:solidFill>
                <a:latin typeface="Arial"/>
                <a:cs typeface="Arial"/>
              </a:rPr>
              <a:t>Rev. Phil Spaude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612-720-1323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p</a:t>
            </a:r>
            <a:r>
              <a:rPr lang="en-US" sz="1500" dirty="0">
                <a:solidFill>
                  <a:srgbClr val="FFFFFF"/>
                </a:solidFill>
                <a:latin typeface="Arial"/>
                <a:ea typeface="Times New Roman"/>
                <a:cs typeface="Arial"/>
              </a:rPr>
              <a:t>hilip.spaude</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2344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BCCE96E-3F0D-486B-BC12-F34469E0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BE5011EB-16B8-481B-A133-B96F95066C6D}"/>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Daniel Wagenknecht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F043E25B-351F-48F2-8BE0-49FA1F249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EA6DE2AB-4C56-403A-8337-A043BC7BA25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714-624-9001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daniel.wagenknecht@wels.net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982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D14A8-D96C-4A0A-A91A-193819A6F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2842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PowerPoint&#10;&#10;Description automatically generated">
            <a:extLst>
              <a:ext uri="{FF2B5EF4-FFF2-40B4-BE49-F238E27FC236}">
                <a16:creationId xmlns:a16="http://schemas.microsoft.com/office/drawing/2014/main" id="{D69997AE-31F9-8DB3-68B7-9C6B97F5E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1F9D0F3D-0A8E-F21C-D12A-331291CF14B1}"/>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Craig Wasser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1FED761-D8D3-EF8C-5BDB-5FF678FDACC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503-990-1058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craig.wasser@wels.net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93B26060-EC56-0FDF-D214-DBFD3BD38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667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216EA-C64C-4DF9-88A5-ACF3CEF65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16309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pic>
        <p:nvPicPr>
          <p:cNvPr id="7" name="Picture 6" descr="A picture containing text, human face, screenshot, person&#10;&#10;Description automatically generated">
            <a:extLst>
              <a:ext uri="{FF2B5EF4-FFF2-40B4-BE49-F238E27FC236}">
                <a16:creationId xmlns:a16="http://schemas.microsoft.com/office/drawing/2014/main" id="{4C7CC7F8-DD09-A26D-DB42-6AA22071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8" name="Title 1">
            <a:extLst>
              <a:ext uri="{FF2B5EF4-FFF2-40B4-BE49-F238E27FC236}">
                <a16:creationId xmlns:a16="http://schemas.microsoft.com/office/drawing/2014/main" id="{92500B33-651E-E0BC-DEC1-898C4C8BB9D3}"/>
              </a:ext>
            </a:extLst>
          </p:cNvPr>
          <p:cNvSpPr txBox="1">
            <a:spLocks/>
          </p:cNvSpPr>
          <p:nvPr/>
        </p:nvSpPr>
        <p:spPr>
          <a:xfrm>
            <a:off x="3401168" y="1946334"/>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Michael Hatzung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902" y="3962266"/>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06121" y="3951249"/>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1527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sp>
        <p:nvSpPr>
          <p:cNvPr id="8" name="Title 1">
            <a:extLst>
              <a:ext uri="{FF2B5EF4-FFF2-40B4-BE49-F238E27FC236}">
                <a16:creationId xmlns:a16="http://schemas.microsoft.com/office/drawing/2014/main" id="{92500B33-651E-E0BC-DEC1-898C4C8BB9D3}"/>
              </a:ext>
            </a:extLst>
          </p:cNvPr>
          <p:cNvSpPr txBox="1">
            <a:spLocks/>
          </p:cNvSpPr>
          <p:nvPr/>
        </p:nvSpPr>
        <p:spPr>
          <a:xfrm>
            <a:off x="3468904" y="20733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a:solidFill>
                  <a:srgbClr val="FFFFFF"/>
                </a:solidFill>
                <a:latin typeface="Arial"/>
                <a:cs typeface="Arial"/>
              </a:rPr>
              <a:t>Rev. Michael Hatzung </a:t>
            </a:r>
            <a:r>
              <a:rPr lang="en-US" sz="2000">
                <a:solidFill>
                  <a:srgbClr val="FFFFFF"/>
                </a:solidFill>
                <a:latin typeface="Arial"/>
                <a:cs typeface="Arial"/>
              </a:rPr>
              <a:t>can provide free assistance with making a planned gift to support the gospel ministry of our congregation, synod, and WELS agencies. </a:t>
            </a:r>
            <a:endParaRPr lang="en-US" sz="2000" dirty="0">
              <a:solidFill>
                <a:srgbClr val="FFFFFF"/>
              </a:solidFill>
              <a:latin typeface="Arial"/>
              <a:cs typeface="Arial"/>
            </a:endParaRP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638" y="4089271"/>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73857" y="40782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pic>
        <p:nvPicPr>
          <p:cNvPr id="3" name="Picture 2" descr="A person in a suit and tie&#10;&#10;Description automatically generated with medium confidence">
            <a:extLst>
              <a:ext uri="{FF2B5EF4-FFF2-40B4-BE49-F238E27FC236}">
                <a16:creationId xmlns:a16="http://schemas.microsoft.com/office/drawing/2014/main" id="{B9722067-06FA-7873-3B8E-4840B25FE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8B7EE977-2B97-031B-AC7A-F289FCF9E003}"/>
              </a:ext>
            </a:extLst>
          </p:cNvPr>
          <p:cNvSpPr txBox="1">
            <a:spLocks/>
          </p:cNvSpPr>
          <p:nvPr/>
        </p:nvSpPr>
        <p:spPr>
          <a:xfrm>
            <a:off x="3418096" y="1980196"/>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Terry Helton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0037C65-76E5-1197-CA6B-17B0A0BC8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830" y="3996128"/>
            <a:ext cx="1346290" cy="458605"/>
          </a:xfrm>
          <a:prstGeom prst="rect">
            <a:avLst/>
          </a:prstGeom>
        </p:spPr>
      </p:pic>
      <p:sp>
        <p:nvSpPr>
          <p:cNvPr id="13" name="TextBox 12">
            <a:extLst>
              <a:ext uri="{FF2B5EF4-FFF2-40B4-BE49-F238E27FC236}">
                <a16:creationId xmlns:a16="http://schemas.microsoft.com/office/drawing/2014/main" id="{34A18E25-E607-A90D-B137-44AB73A58380}"/>
              </a:ext>
            </a:extLst>
          </p:cNvPr>
          <p:cNvSpPr txBox="1"/>
          <p:nvPr/>
        </p:nvSpPr>
        <p:spPr>
          <a:xfrm>
            <a:off x="3523049" y="3985111"/>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262-945-1563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terry.helton@wels.net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5386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phical user interface&#10;&#10;Description automatically generated">
            <a:extLst>
              <a:ext uri="{FF2B5EF4-FFF2-40B4-BE49-F238E27FC236}">
                <a16:creationId xmlns:a16="http://schemas.microsoft.com/office/drawing/2014/main" id="{28CBC60D-A063-4403-B6D3-45873BF432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961"/>
            <a:ext cx="9143980" cy="5142539"/>
          </a:xfrm>
          <a:prstGeom prst="rect">
            <a:avLst/>
          </a:prstGeom>
        </p:spPr>
      </p:pic>
      <p:sp>
        <p:nvSpPr>
          <p:cNvPr id="11" name="Title 1">
            <a:extLst>
              <a:ext uri="{FF2B5EF4-FFF2-40B4-BE49-F238E27FC236}">
                <a16:creationId xmlns:a16="http://schemas.microsoft.com/office/drawing/2014/main" id="{A476603C-3AC1-4B0E-8985-11AD212CACE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Jonathan Kehren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F61B1A7-66AE-448C-A2C9-64672EAA1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13" name="TextBox 12">
            <a:extLst>
              <a:ext uri="{FF2B5EF4-FFF2-40B4-BE49-F238E27FC236}">
                <a16:creationId xmlns:a16="http://schemas.microsoft.com/office/drawing/2014/main" id="{DB768917-C8AC-4DC5-A3B1-FBDDD713B5E6}"/>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312-315-5958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jon.kehren@wels.net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74312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pic>
        <p:nvPicPr>
          <p:cNvPr id="7" name="Picture 6" descr="Graphical user interface&#10;&#10;Description automatically generated">
            <a:extLst>
              <a:ext uri="{FF2B5EF4-FFF2-40B4-BE49-F238E27FC236}">
                <a16:creationId xmlns:a16="http://schemas.microsoft.com/office/drawing/2014/main" id="{864B87A9-1380-46C4-83D3-10C2FE4B6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2" name="Title 1">
            <a:extLst>
              <a:ext uri="{FF2B5EF4-FFF2-40B4-BE49-F238E27FC236}">
                <a16:creationId xmlns:a16="http://schemas.microsoft.com/office/drawing/2014/main" id="{16F733F5-4EE6-4CD2-9441-E5C7A0C475EE}"/>
              </a:ext>
            </a:extLst>
          </p:cNvPr>
          <p:cNvSpPr txBox="1">
            <a:spLocks/>
          </p:cNvSpPr>
          <p:nvPr/>
        </p:nvSpPr>
        <p:spPr>
          <a:xfrm>
            <a:off x="3319440" y="1923873"/>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Paul Lindhorst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3" name="Picture 12" descr="WELSlogo_reverse_print.eps">
            <a:extLst>
              <a:ext uri="{FF2B5EF4-FFF2-40B4-BE49-F238E27FC236}">
                <a16:creationId xmlns:a16="http://schemas.microsoft.com/office/drawing/2014/main" id="{6C9EAAFF-74A2-4D08-AC71-19C06C469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174" y="3939805"/>
            <a:ext cx="1346290" cy="458605"/>
          </a:xfrm>
          <a:prstGeom prst="rect">
            <a:avLst/>
          </a:prstGeom>
        </p:spPr>
      </p:pic>
      <p:sp>
        <p:nvSpPr>
          <p:cNvPr id="14" name="TextBox 13">
            <a:extLst>
              <a:ext uri="{FF2B5EF4-FFF2-40B4-BE49-F238E27FC236}">
                <a16:creationId xmlns:a16="http://schemas.microsoft.com/office/drawing/2014/main" id="{9890CB46-5A80-4FE0-8433-03F62D8D8AA6}"/>
              </a:ext>
            </a:extLst>
          </p:cNvPr>
          <p:cNvSpPr txBox="1"/>
          <p:nvPr/>
        </p:nvSpPr>
        <p:spPr>
          <a:xfrm>
            <a:off x="3424393" y="3928788"/>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605-880-1583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paul.lindhorst@wels.net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2177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10;&#10;Description automatically generated">
            <a:extLst>
              <a:ext uri="{FF2B5EF4-FFF2-40B4-BE49-F238E27FC236}">
                <a16:creationId xmlns:a16="http://schemas.microsoft.com/office/drawing/2014/main" id="{8E5754C7-692A-4A87-9B6B-59D830F2277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961"/>
            <a:ext cx="9143980" cy="5142539"/>
          </a:xfrm>
          <a:prstGeom prst="rect">
            <a:avLst/>
          </a:prstGeom>
        </p:spPr>
      </p:pic>
      <p:sp>
        <p:nvSpPr>
          <p:cNvPr id="7" name="Title 1">
            <a:extLst>
              <a:ext uri="{FF2B5EF4-FFF2-40B4-BE49-F238E27FC236}">
                <a16:creationId xmlns:a16="http://schemas.microsoft.com/office/drawing/2014/main" id="{75EFCA5B-8FD4-4100-A7DA-323C4CB1B25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Thomas Mielke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a:extLst>
              <a:ext uri="{FF2B5EF4-FFF2-40B4-BE49-F238E27FC236}">
                <a16:creationId xmlns:a16="http://schemas.microsoft.com/office/drawing/2014/main" id="{37F47B62-793A-49DA-A81A-E58E857B2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a:extLst>
              <a:ext uri="{FF2B5EF4-FFF2-40B4-BE49-F238E27FC236}">
                <a16:creationId xmlns:a16="http://schemas.microsoft.com/office/drawing/2014/main" id="{5A4D906C-5D6B-4D90-B23E-E0A41C06645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920-750-4803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thomas.mielke@wels.net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32089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EFCA5B-8FD4-4100-A7DA-323C4CB1B25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Thomas Mielke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a:extLst>
              <a:ext uri="{FF2B5EF4-FFF2-40B4-BE49-F238E27FC236}">
                <a16:creationId xmlns:a16="http://schemas.microsoft.com/office/drawing/2014/main" id="{37F47B62-793A-49DA-A81A-E58E857B2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a:extLst>
              <a:ext uri="{FF2B5EF4-FFF2-40B4-BE49-F238E27FC236}">
                <a16:creationId xmlns:a16="http://schemas.microsoft.com/office/drawing/2014/main" id="{5A4D906C-5D6B-4D90-B23E-E0A41C06645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920-750-4803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thomas.mielke@wels.net</a:t>
            </a:r>
            <a:endParaRPr lang="en-US" sz="1500" dirty="0">
              <a:solidFill>
                <a:srgbClr val="FFFFFF"/>
              </a:solidFill>
              <a:latin typeface="Arial"/>
              <a:cs typeface="Arial"/>
            </a:endParaRPr>
          </a:p>
        </p:txBody>
      </p:sp>
      <p:pic>
        <p:nvPicPr>
          <p:cNvPr id="6" name="Picture 5" descr="A person in a suit and tie&#10;&#10;Description automatically generated with low confidence">
            <a:extLst>
              <a:ext uri="{FF2B5EF4-FFF2-40B4-BE49-F238E27FC236}">
                <a16:creationId xmlns:a16="http://schemas.microsoft.com/office/drawing/2014/main" id="{6D70D721-B52C-05A7-B78E-F9A817D60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50E14AA2-CA8D-BAF0-71CB-39463CE04CF7}"/>
              </a:ext>
            </a:extLst>
          </p:cNvPr>
          <p:cNvSpPr txBox="1">
            <a:spLocks/>
          </p:cNvSpPr>
          <p:nvPr/>
        </p:nvSpPr>
        <p:spPr>
          <a:xfrm>
            <a:off x="3240305" y="1912472"/>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Patrick Ruehrdanz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12" name="Picture 11" descr="WELSlogo_reverse_print.eps">
            <a:extLst>
              <a:ext uri="{FF2B5EF4-FFF2-40B4-BE49-F238E27FC236}">
                <a16:creationId xmlns:a16="http://schemas.microsoft.com/office/drawing/2014/main" id="{28FF914F-C7AE-A8DA-83FB-D00056F17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039" y="3928404"/>
            <a:ext cx="1346290" cy="458605"/>
          </a:xfrm>
          <a:prstGeom prst="rect">
            <a:avLst/>
          </a:prstGeom>
        </p:spPr>
      </p:pic>
      <p:sp>
        <p:nvSpPr>
          <p:cNvPr id="13" name="TextBox 12">
            <a:extLst>
              <a:ext uri="{FF2B5EF4-FFF2-40B4-BE49-F238E27FC236}">
                <a16:creationId xmlns:a16="http://schemas.microsoft.com/office/drawing/2014/main" id="{296BEF37-653A-A0E9-C44C-2F19409432EF}"/>
              </a:ext>
            </a:extLst>
          </p:cNvPr>
          <p:cNvSpPr txBox="1"/>
          <p:nvPr/>
        </p:nvSpPr>
        <p:spPr>
          <a:xfrm>
            <a:off x="3345258" y="3917387"/>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847-370-8812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a:t>
            </a:r>
            <a:r>
              <a:rPr lang="en-US" sz="1500" dirty="0">
                <a:solidFill>
                  <a:srgbClr val="FFFFFF"/>
                </a:solidFill>
                <a:latin typeface="Arial"/>
                <a:ea typeface="Times New Roman"/>
                <a:cs typeface="Arial"/>
              </a:rPr>
              <a:t>patrick.ruehrdanz</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1847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F23D97B-716B-64C0-B7EC-B51715AC2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DA9213C8-1D9B-FD50-FEFE-B45D394C75F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Steve Schmeling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EFC194A-AF9B-18B3-9575-B0A9063CF74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612-222-2050</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steve.schmleing@wels.net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AB422616-FDBF-8484-56DC-310F3E40D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1359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330FE7A33E84499D20CDD54431A271" ma:contentTypeVersion="8" ma:contentTypeDescription="Create a new document." ma:contentTypeScope="" ma:versionID="88fafe113115867048358da579774b87">
  <xsd:schema xmlns:xsd="http://www.w3.org/2001/XMLSchema" xmlns:xs="http://www.w3.org/2001/XMLSchema" xmlns:p="http://schemas.microsoft.com/office/2006/metadata/properties" xmlns:ns2="bdce1381-54c6-4e94-9768-2f8de58d8427" xmlns:ns3="36576716-8441-4596-8fe8-d41e98dc0586" targetNamespace="http://schemas.microsoft.com/office/2006/metadata/properties" ma:root="true" ma:fieldsID="8729caf15e43eabf31cef6efbe0d7aa6" ns2:_="" ns3:_="">
    <xsd:import namespace="bdce1381-54c6-4e94-9768-2f8de58d8427"/>
    <xsd:import namespace="36576716-8441-4596-8fe8-d41e98dc05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576716-8441-4596-8fe8-d41e98dc058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ce1381-54c6-4e94-9768-2f8de58d8427">
      <UserInfo>
        <DisplayName>Thomas A. Mielke</DisplayName>
        <AccountId>518</AccountId>
        <AccountType/>
      </UserInfo>
      <UserInfo>
        <DisplayName>Daniel M. Wagenknecht</DisplayName>
        <AccountId>1702</AccountId>
        <AccountType/>
      </UserInfo>
      <UserInfo>
        <DisplayName>Paul D. Lindhorst</DisplayName>
        <AccountId>1966</AccountId>
        <AccountType/>
      </UserInfo>
      <UserInfo>
        <DisplayName>Kurt Lueneburg</DisplayName>
        <AccountId>21</AccountId>
        <AccountType/>
      </UserInfo>
      <UserInfo>
        <DisplayName>Rick K. Kneser</DisplayName>
        <AccountId>176</AccountId>
        <AccountType/>
      </UserInfo>
      <UserInfo>
        <DisplayName>Jonathan P. Kehren</DisplayName>
        <AccountId>2186</AccountId>
        <AccountType/>
      </UserInfo>
      <UserInfo>
        <DisplayName>Karen Martinez</DisplayName>
        <AccountId>20</AccountId>
        <AccountType/>
      </UserInfo>
      <UserInfo>
        <DisplayName>Adam Goede</DisplayName>
        <AccountId>17</AccountId>
        <AccountType/>
      </UserInfo>
      <UserInfo>
        <DisplayName>Steve J. Schmeling</DisplayName>
        <AccountId>3227</AccountId>
        <AccountType/>
      </UserInfo>
      <UserInfo>
        <DisplayName>Craig T. Wasser</DisplayName>
        <AccountId>344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50AA92-E882-484B-A5EC-DAB84B89D8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e1381-54c6-4e94-9768-2f8de58d8427"/>
    <ds:schemaRef ds:uri="36576716-8441-4596-8fe8-d41e98dc05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F331F5-E465-4398-BE21-E8BFB21057C8}">
  <ds:schemaRefs>
    <ds:schemaRef ds:uri="http://purl.org/dc/elements/1.1/"/>
    <ds:schemaRef ds:uri="http://purl.org/dc/terms/"/>
    <ds:schemaRef ds:uri="bdce1381-54c6-4e94-9768-2f8de58d8427"/>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36576716-8441-4596-8fe8-d41e98dc0586"/>
  </ds:schemaRefs>
</ds:datastoreItem>
</file>

<file path=customXml/itemProps3.xml><?xml version="1.0" encoding="utf-8"?>
<ds:datastoreItem xmlns:ds="http://schemas.openxmlformats.org/officeDocument/2006/customXml" ds:itemID="{6C5FC8B6-5FAE-4295-A35D-7199E5C83D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723</TotalTime>
  <Words>1135</Words>
  <Application>Microsoft Office PowerPoint</Application>
  <PresentationFormat>On-screen Show (16:9)</PresentationFormat>
  <Paragraphs>64</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 Phil Spaude can provide free assistance with making a planned gift to support the gospel ministry of our congregation, synod, and WELS-affiliated ministries.</vt:lpstr>
      <vt:lpstr>PowerPoint Presentation</vt:lpstr>
      <vt:lpstr>PowerPoint Presentation</vt:lpstr>
      <vt:lpstr>PowerPoint Presentation</vt:lpstr>
    </vt:vector>
  </TitlesOfParts>
  <Company>WELS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project</dc:title>
  <dc:creator>Briana Lazzaroni</dc:creator>
  <cp:lastModifiedBy>Adam Goede</cp:lastModifiedBy>
  <cp:revision>52</cp:revision>
  <dcterms:created xsi:type="dcterms:W3CDTF">2015-01-26T18:52:28Z</dcterms:created>
  <dcterms:modified xsi:type="dcterms:W3CDTF">2023-05-22T16:29:22Z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0x010100CF330FE7A33E84499D20CDD54431A271</vt:lpwstr>
  </property>
  <property fmtid="{D5CDD505-2E9C-101B-9397-08002B2CF9AE}" pid="3" name="AuthorIds_UIVersion_4096">
    <vt:lpwstr>17</vt:lpwstr>
  </property>
</Properties>
</file>